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8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66" r:id="rId13"/>
    <p:sldId id="270" r:id="rId14"/>
    <p:sldId id="272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79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slide" Target="../slides/slide8.xml"/><Relationship Id="rId1" Type="http://schemas.openxmlformats.org/officeDocument/2006/relationships/slide" Target="../slides/slide6.xml"/><Relationship Id="rId4" Type="http://schemas.openxmlformats.org/officeDocument/2006/relationships/slide" Target="../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047175-85B2-423B-ABDB-DFD8D0DC4EC9}" type="doc">
      <dgm:prSet loTypeId="urn:microsoft.com/office/officeart/2005/8/layout/default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91566F32-6687-41E7-8B55-1489E7198149}">
      <dgm:prSet phldrT="[Text]"/>
      <dgm:spPr/>
      <dgm:t>
        <a:bodyPr/>
        <a:lstStyle/>
        <a:p>
          <a:r>
            <a:rPr lang="en-US" b="1" dirty="0" smtClean="0"/>
            <a:t>System Requirement</a:t>
          </a:r>
          <a:endParaRPr lang="en-US" b="1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5F204B5B-D995-40E3-A9A3-D6F51815A1F6}" type="parTrans" cxnId="{DA54FA31-008B-42D7-BDF8-81980DC4A138}">
      <dgm:prSet/>
      <dgm:spPr/>
      <dgm:t>
        <a:bodyPr/>
        <a:lstStyle/>
        <a:p>
          <a:endParaRPr lang="en-US"/>
        </a:p>
      </dgm:t>
    </dgm:pt>
    <dgm:pt modelId="{B2F5C14D-42A1-4408-B84C-1CD2350EE173}" type="sibTrans" cxnId="{DA54FA31-008B-42D7-BDF8-81980DC4A138}">
      <dgm:prSet/>
      <dgm:spPr/>
      <dgm:t>
        <a:bodyPr/>
        <a:lstStyle/>
        <a:p>
          <a:endParaRPr lang="en-US"/>
        </a:p>
      </dgm:t>
    </dgm:pt>
    <dgm:pt modelId="{AC5012E1-874B-4639-840D-D53CE3C69610}">
      <dgm:prSet phldrT="[Text]"/>
      <dgm:spPr/>
      <dgm:t>
        <a:bodyPr/>
        <a:lstStyle/>
        <a:p>
          <a:r>
            <a:rPr lang="en-US" b="1" dirty="0" smtClean="0"/>
            <a:t>System Overview</a:t>
          </a:r>
          <a:endParaRPr lang="en-US" b="1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FE1FE5E0-A6C4-435F-B68D-016865FA2027}" type="parTrans" cxnId="{9DE1E521-6460-4C8D-B22C-F92DEA3140F4}">
      <dgm:prSet/>
      <dgm:spPr/>
      <dgm:t>
        <a:bodyPr/>
        <a:lstStyle/>
        <a:p>
          <a:endParaRPr lang="en-US"/>
        </a:p>
      </dgm:t>
    </dgm:pt>
    <dgm:pt modelId="{9B80337A-3081-4397-8C4C-AD40CDAB8166}" type="sibTrans" cxnId="{9DE1E521-6460-4C8D-B22C-F92DEA3140F4}">
      <dgm:prSet/>
      <dgm:spPr/>
      <dgm:t>
        <a:bodyPr/>
        <a:lstStyle/>
        <a:p>
          <a:endParaRPr lang="en-US"/>
        </a:p>
      </dgm:t>
    </dgm:pt>
    <dgm:pt modelId="{6313289D-3EB9-44C3-92E3-20F161EF342E}">
      <dgm:prSet phldrT="[Text]"/>
      <dgm:spPr/>
      <dgm:t>
        <a:bodyPr/>
        <a:lstStyle/>
        <a:p>
          <a:r>
            <a:rPr lang="en-US" b="1" dirty="0" smtClean="0"/>
            <a:t>Functions</a:t>
          </a:r>
          <a:endParaRPr lang="en-US" b="1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98200972-74C0-438B-8DF5-BA7693AABB4A}" type="parTrans" cxnId="{63685D49-DBD2-42FF-AE1B-BEFB349BB8DC}">
      <dgm:prSet/>
      <dgm:spPr/>
      <dgm:t>
        <a:bodyPr/>
        <a:lstStyle/>
        <a:p>
          <a:endParaRPr lang="en-US"/>
        </a:p>
      </dgm:t>
    </dgm:pt>
    <dgm:pt modelId="{4806CAE3-7A6A-4732-8D7A-EA2BB286C468}" type="sibTrans" cxnId="{63685D49-DBD2-42FF-AE1B-BEFB349BB8DC}">
      <dgm:prSet/>
      <dgm:spPr/>
      <dgm:t>
        <a:bodyPr/>
        <a:lstStyle/>
        <a:p>
          <a:endParaRPr lang="en-US"/>
        </a:p>
      </dgm:t>
    </dgm:pt>
    <dgm:pt modelId="{2C6A74A0-DC05-42F4-9A38-B37930AC6CF6}">
      <dgm:prSet phldrT="[Text]"/>
      <dgm:spPr/>
      <dgm:t>
        <a:bodyPr/>
        <a:lstStyle/>
        <a:p>
          <a:r>
            <a:rPr lang="en-US" b="1" dirty="0" smtClean="0"/>
            <a:t>Flow</a:t>
          </a:r>
          <a:endParaRPr lang="en-US" b="1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530CD05E-88BD-4F4C-B25A-3892B3B83589}" type="parTrans" cxnId="{9FEB69FE-F70E-41C5-AFF8-4B8D009FEC9B}">
      <dgm:prSet/>
      <dgm:spPr/>
      <dgm:t>
        <a:bodyPr/>
        <a:lstStyle/>
        <a:p>
          <a:endParaRPr lang="en-US"/>
        </a:p>
      </dgm:t>
    </dgm:pt>
    <dgm:pt modelId="{C95CEEC5-4BA9-4D9C-85CF-3474321EA774}" type="sibTrans" cxnId="{9FEB69FE-F70E-41C5-AFF8-4B8D009FEC9B}">
      <dgm:prSet/>
      <dgm:spPr/>
      <dgm:t>
        <a:bodyPr/>
        <a:lstStyle/>
        <a:p>
          <a:endParaRPr lang="en-US"/>
        </a:p>
      </dgm:t>
    </dgm:pt>
    <dgm:pt modelId="{C302ECD0-C89C-47DF-822E-8AD5C8F0DAB6}" type="pres">
      <dgm:prSet presAssocID="{F9047175-85B2-423B-ABDB-DFD8D0DC4EC9}" presName="diagram" presStyleCnt="0">
        <dgm:presLayoutVars>
          <dgm:dir/>
          <dgm:resizeHandles val="exact"/>
        </dgm:presLayoutVars>
      </dgm:prSet>
      <dgm:spPr/>
    </dgm:pt>
    <dgm:pt modelId="{9F8BFAE0-03B2-468F-96DF-84A8EA1C1A30}" type="pres">
      <dgm:prSet presAssocID="{91566F32-6687-41E7-8B55-1489E719814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59EA58-004E-4964-A4C2-B2C1577BA04A}" type="pres">
      <dgm:prSet presAssocID="{B2F5C14D-42A1-4408-B84C-1CD2350EE173}" presName="sibTrans" presStyleCnt="0"/>
      <dgm:spPr/>
    </dgm:pt>
    <dgm:pt modelId="{5D8DCF5B-ED21-4E73-999E-28187E256871}" type="pres">
      <dgm:prSet presAssocID="{AC5012E1-874B-4639-840D-D53CE3C69610}" presName="node" presStyleLbl="node1" presStyleIdx="1" presStyleCnt="4">
        <dgm:presLayoutVars>
          <dgm:bulletEnabled val="1"/>
        </dgm:presLayoutVars>
      </dgm:prSet>
      <dgm:spPr/>
    </dgm:pt>
    <dgm:pt modelId="{4C60757B-C138-45A0-812B-5A12A34665B6}" type="pres">
      <dgm:prSet presAssocID="{9B80337A-3081-4397-8C4C-AD40CDAB8166}" presName="sibTrans" presStyleCnt="0"/>
      <dgm:spPr/>
    </dgm:pt>
    <dgm:pt modelId="{73B3054C-BDFD-4719-8C7E-82CA34D4DFA8}" type="pres">
      <dgm:prSet presAssocID="{6313289D-3EB9-44C3-92E3-20F161EF342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680346-8FEA-4A6E-B128-D64D05DE3D71}" type="pres">
      <dgm:prSet presAssocID="{4806CAE3-7A6A-4732-8D7A-EA2BB286C468}" presName="sibTrans" presStyleCnt="0"/>
      <dgm:spPr/>
    </dgm:pt>
    <dgm:pt modelId="{D393299C-5193-4B91-85AA-D8DBE67390DE}" type="pres">
      <dgm:prSet presAssocID="{2C6A74A0-DC05-42F4-9A38-B37930AC6CF6}" presName="node" presStyleLbl="node1" presStyleIdx="3" presStyleCnt="4">
        <dgm:presLayoutVars>
          <dgm:bulletEnabled val="1"/>
        </dgm:presLayoutVars>
      </dgm:prSet>
      <dgm:spPr/>
    </dgm:pt>
  </dgm:ptLst>
  <dgm:cxnLst>
    <dgm:cxn modelId="{81E7E18A-739A-47C0-BBFD-B8F97C6D32EE}" type="presOf" srcId="{91566F32-6687-41E7-8B55-1489E7198149}" destId="{9F8BFAE0-03B2-468F-96DF-84A8EA1C1A30}" srcOrd="0" destOrd="0" presId="urn:microsoft.com/office/officeart/2005/8/layout/default"/>
    <dgm:cxn modelId="{E181FD46-207C-4457-ACAE-D80EFF12F865}" type="presOf" srcId="{2C6A74A0-DC05-42F4-9A38-B37930AC6CF6}" destId="{D393299C-5193-4B91-85AA-D8DBE67390DE}" srcOrd="0" destOrd="0" presId="urn:microsoft.com/office/officeart/2005/8/layout/default"/>
    <dgm:cxn modelId="{955F1956-D248-44FF-AC0B-581D2C8FE267}" type="presOf" srcId="{6313289D-3EB9-44C3-92E3-20F161EF342E}" destId="{73B3054C-BDFD-4719-8C7E-82CA34D4DFA8}" srcOrd="0" destOrd="0" presId="urn:microsoft.com/office/officeart/2005/8/layout/default"/>
    <dgm:cxn modelId="{DA54FA31-008B-42D7-BDF8-81980DC4A138}" srcId="{F9047175-85B2-423B-ABDB-DFD8D0DC4EC9}" destId="{91566F32-6687-41E7-8B55-1489E7198149}" srcOrd="0" destOrd="0" parTransId="{5F204B5B-D995-40E3-A9A3-D6F51815A1F6}" sibTransId="{B2F5C14D-42A1-4408-B84C-1CD2350EE173}"/>
    <dgm:cxn modelId="{E2A1131C-A3ED-4745-A742-791D19A7EF45}" type="presOf" srcId="{AC5012E1-874B-4639-840D-D53CE3C69610}" destId="{5D8DCF5B-ED21-4E73-999E-28187E256871}" srcOrd="0" destOrd="0" presId="urn:microsoft.com/office/officeart/2005/8/layout/default"/>
    <dgm:cxn modelId="{63685D49-DBD2-42FF-AE1B-BEFB349BB8DC}" srcId="{F9047175-85B2-423B-ABDB-DFD8D0DC4EC9}" destId="{6313289D-3EB9-44C3-92E3-20F161EF342E}" srcOrd="2" destOrd="0" parTransId="{98200972-74C0-438B-8DF5-BA7693AABB4A}" sibTransId="{4806CAE3-7A6A-4732-8D7A-EA2BB286C468}"/>
    <dgm:cxn modelId="{473C00E4-6C21-44DD-A8B6-628281565508}" type="presOf" srcId="{F9047175-85B2-423B-ABDB-DFD8D0DC4EC9}" destId="{C302ECD0-C89C-47DF-822E-8AD5C8F0DAB6}" srcOrd="0" destOrd="0" presId="urn:microsoft.com/office/officeart/2005/8/layout/default"/>
    <dgm:cxn modelId="{9FEB69FE-F70E-41C5-AFF8-4B8D009FEC9B}" srcId="{F9047175-85B2-423B-ABDB-DFD8D0DC4EC9}" destId="{2C6A74A0-DC05-42F4-9A38-B37930AC6CF6}" srcOrd="3" destOrd="0" parTransId="{530CD05E-88BD-4F4C-B25A-3892B3B83589}" sibTransId="{C95CEEC5-4BA9-4D9C-85CF-3474321EA774}"/>
    <dgm:cxn modelId="{9DE1E521-6460-4C8D-B22C-F92DEA3140F4}" srcId="{F9047175-85B2-423B-ABDB-DFD8D0DC4EC9}" destId="{AC5012E1-874B-4639-840D-D53CE3C69610}" srcOrd="1" destOrd="0" parTransId="{FE1FE5E0-A6C4-435F-B68D-016865FA2027}" sibTransId="{9B80337A-3081-4397-8C4C-AD40CDAB8166}"/>
    <dgm:cxn modelId="{C7082524-A120-4FAA-A85A-84447AF8C75B}" type="presParOf" srcId="{C302ECD0-C89C-47DF-822E-8AD5C8F0DAB6}" destId="{9F8BFAE0-03B2-468F-96DF-84A8EA1C1A30}" srcOrd="0" destOrd="0" presId="urn:microsoft.com/office/officeart/2005/8/layout/default"/>
    <dgm:cxn modelId="{0876B79F-C90E-4B51-92F7-D094DF415F39}" type="presParOf" srcId="{C302ECD0-C89C-47DF-822E-8AD5C8F0DAB6}" destId="{1859EA58-004E-4964-A4C2-B2C1577BA04A}" srcOrd="1" destOrd="0" presId="urn:microsoft.com/office/officeart/2005/8/layout/default"/>
    <dgm:cxn modelId="{45AE0B35-1EF5-4CBD-8511-576C6B5092F0}" type="presParOf" srcId="{C302ECD0-C89C-47DF-822E-8AD5C8F0DAB6}" destId="{5D8DCF5B-ED21-4E73-999E-28187E256871}" srcOrd="2" destOrd="0" presId="urn:microsoft.com/office/officeart/2005/8/layout/default"/>
    <dgm:cxn modelId="{B162D015-87B9-4E14-A42D-3ABAF8E0F17A}" type="presParOf" srcId="{C302ECD0-C89C-47DF-822E-8AD5C8F0DAB6}" destId="{4C60757B-C138-45A0-812B-5A12A34665B6}" srcOrd="3" destOrd="0" presId="urn:microsoft.com/office/officeart/2005/8/layout/default"/>
    <dgm:cxn modelId="{A76EE967-EE2D-4B0E-9198-469C6625E61A}" type="presParOf" srcId="{C302ECD0-C89C-47DF-822E-8AD5C8F0DAB6}" destId="{73B3054C-BDFD-4719-8C7E-82CA34D4DFA8}" srcOrd="4" destOrd="0" presId="urn:microsoft.com/office/officeart/2005/8/layout/default"/>
    <dgm:cxn modelId="{7650DC89-8AAB-48C5-9F5F-90D2ADB5BCB2}" type="presParOf" srcId="{C302ECD0-C89C-47DF-822E-8AD5C8F0DAB6}" destId="{F3680346-8FEA-4A6E-B128-D64D05DE3D71}" srcOrd="5" destOrd="0" presId="urn:microsoft.com/office/officeart/2005/8/layout/default"/>
    <dgm:cxn modelId="{8EB8ED04-0025-4547-815F-36379C337FD7}" type="presParOf" srcId="{C302ECD0-C89C-47DF-822E-8AD5C8F0DAB6}" destId="{D393299C-5193-4B91-85AA-D8DBE67390D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BFAE0-03B2-468F-96DF-84A8EA1C1A30}">
      <dsp:nvSpPr>
        <dsp:cNvPr id="0" name=""/>
        <dsp:cNvSpPr/>
      </dsp:nvSpPr>
      <dsp:spPr>
        <a:xfrm>
          <a:off x="24110" y="870"/>
          <a:ext cx="3566904" cy="21401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b="1" kern="1200" dirty="0" smtClean="0"/>
            <a:t>System Requirement</a:t>
          </a:r>
          <a:endParaRPr lang="en-US" sz="4600" b="1" kern="1200" dirty="0"/>
        </a:p>
      </dsp:txBody>
      <dsp:txXfrm>
        <a:off x="24110" y="870"/>
        <a:ext cx="3566904" cy="2140142"/>
      </dsp:txXfrm>
    </dsp:sp>
    <dsp:sp modelId="{5D8DCF5B-ED21-4E73-999E-28187E256871}">
      <dsp:nvSpPr>
        <dsp:cNvPr id="0" name=""/>
        <dsp:cNvSpPr/>
      </dsp:nvSpPr>
      <dsp:spPr>
        <a:xfrm>
          <a:off x="3947705" y="870"/>
          <a:ext cx="3566904" cy="21401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b="1" kern="1200" dirty="0" smtClean="0"/>
            <a:t>System Overview</a:t>
          </a:r>
          <a:endParaRPr lang="en-US" sz="4600" b="1" kern="1200" dirty="0"/>
        </a:p>
      </dsp:txBody>
      <dsp:txXfrm>
        <a:off x="3947705" y="870"/>
        <a:ext cx="3566904" cy="2140142"/>
      </dsp:txXfrm>
    </dsp:sp>
    <dsp:sp modelId="{73B3054C-BDFD-4719-8C7E-82CA34D4DFA8}">
      <dsp:nvSpPr>
        <dsp:cNvPr id="0" name=""/>
        <dsp:cNvSpPr/>
      </dsp:nvSpPr>
      <dsp:spPr>
        <a:xfrm>
          <a:off x="24110" y="2497703"/>
          <a:ext cx="3566904" cy="21401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b="1" kern="1200" dirty="0" smtClean="0"/>
            <a:t>Functions</a:t>
          </a:r>
          <a:endParaRPr lang="en-US" sz="4600" b="1" kern="1200" dirty="0"/>
        </a:p>
      </dsp:txBody>
      <dsp:txXfrm>
        <a:off x="24110" y="2497703"/>
        <a:ext cx="3566904" cy="2140142"/>
      </dsp:txXfrm>
    </dsp:sp>
    <dsp:sp modelId="{D393299C-5193-4B91-85AA-D8DBE67390DE}">
      <dsp:nvSpPr>
        <dsp:cNvPr id="0" name=""/>
        <dsp:cNvSpPr/>
      </dsp:nvSpPr>
      <dsp:spPr>
        <a:xfrm>
          <a:off x="3947705" y="2497703"/>
          <a:ext cx="3566904" cy="21401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b="1" kern="1200" dirty="0" smtClean="0"/>
            <a:t>Flow</a:t>
          </a:r>
          <a:endParaRPr lang="en-US" sz="4600" b="1" kern="1200" dirty="0"/>
        </a:p>
      </dsp:txBody>
      <dsp:txXfrm>
        <a:off x="3947705" y="2497703"/>
        <a:ext cx="3566904" cy="2140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DEECC1-F259-4C6A-AB0E-E1D544260033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84588-BF57-41EB-98BA-08106C8F8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5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F59D6-EF9B-4EF4-8E46-9A580B9F1B9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145-5E02-4AA9-95CF-6497B3B76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48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F59D6-EF9B-4EF4-8E46-9A580B9F1B9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145-5E02-4AA9-95CF-6497B3B76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83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F59D6-EF9B-4EF4-8E46-9A580B9F1B9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145-5E02-4AA9-95CF-6497B3B76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38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F59D6-EF9B-4EF4-8E46-9A580B9F1B9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145-5E02-4AA9-95CF-6497B3B764D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573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6273800"/>
            <a:ext cx="1538727" cy="333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897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F59D6-EF9B-4EF4-8E46-9A580B9F1B9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145-5E02-4AA9-95CF-6497B3B76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3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F59D6-EF9B-4EF4-8E46-9A580B9F1B9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145-5E02-4AA9-95CF-6497B3B76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6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F59D6-EF9B-4EF4-8E46-9A580B9F1B9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145-5E02-4AA9-95CF-6497B3B76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2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F59D6-EF9B-4EF4-8E46-9A580B9F1B9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145-5E02-4AA9-95CF-6497B3B76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26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F59D6-EF9B-4EF4-8E46-9A580B9F1B9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145-5E02-4AA9-95CF-6497B3B76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80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F59D6-EF9B-4EF4-8E46-9A580B9F1B9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145-5E02-4AA9-95CF-6497B3B76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09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F59D6-EF9B-4EF4-8E46-9A580B9F1B9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71145-5E02-4AA9-95CF-6497B3B76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82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F59D6-EF9B-4EF4-8E46-9A580B9F1B9D}" type="datetimeFigureOut">
              <a:rPr lang="en-US" smtClean="0"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71145-5E02-4AA9-95CF-6497B3B76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0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slide" Target="slide4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929" y="328006"/>
            <a:ext cx="7848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PROJECT:</a:t>
            </a:r>
            <a:endParaRPr kumimoji="1" lang="en-US" altLang="ja-JP" sz="4800" b="1" dirty="0" smtClean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kumimoji="1" lang="en-US" altLang="ja-JP" sz="4800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DIGITAL SIGNAGE</a:t>
            </a:r>
            <a:endParaRPr kumimoji="1" lang="ja-JP" altLang="en-US" sz="11500" b="1" dirty="0">
              <a:latin typeface="Roboto Condensed" panose="020000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hidden">
          <a:xfrm>
            <a:off x="5596257" y="161964"/>
            <a:ext cx="6450600" cy="6441739"/>
          </a:xfrm>
          <a:prstGeom prst="rect">
            <a:avLst/>
          </a:prstGeom>
        </p:spPr>
      </p:pic>
      <p:grpSp>
        <p:nvGrpSpPr>
          <p:cNvPr id="8" name="Group 89"/>
          <p:cNvGrpSpPr>
            <a:grpSpLocks noChangeAspect="1"/>
          </p:cNvGrpSpPr>
          <p:nvPr/>
        </p:nvGrpSpPr>
        <p:grpSpPr bwMode="auto">
          <a:xfrm>
            <a:off x="9465508" y="1231851"/>
            <a:ext cx="2116892" cy="1544145"/>
            <a:chOff x="1237" y="261"/>
            <a:chExt cx="5204" cy="3796"/>
          </a:xfrm>
          <a:solidFill>
            <a:schemeClr val="tx2"/>
          </a:solidFill>
        </p:grpSpPr>
        <p:sp>
          <p:nvSpPr>
            <p:cNvPr id="9" name="Rectangle 90"/>
            <p:cNvSpPr>
              <a:spLocks noChangeArrowheads="1"/>
            </p:cNvSpPr>
            <p:nvPr/>
          </p:nvSpPr>
          <p:spPr bwMode="auto">
            <a:xfrm>
              <a:off x="2183" y="1208"/>
              <a:ext cx="473" cy="4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0" name="Freeform 91"/>
            <p:cNvSpPr>
              <a:spLocks noEditPoints="1"/>
            </p:cNvSpPr>
            <p:nvPr/>
          </p:nvSpPr>
          <p:spPr bwMode="auto">
            <a:xfrm>
              <a:off x="1237" y="261"/>
              <a:ext cx="5204" cy="3796"/>
            </a:xfrm>
            <a:custGeom>
              <a:avLst/>
              <a:gdLst>
                <a:gd name="T0" fmla="*/ 5204 w 5204"/>
                <a:gd name="T1" fmla="*/ 0 h 3796"/>
                <a:gd name="T2" fmla="*/ 0 w 5204"/>
                <a:gd name="T3" fmla="*/ 0 h 3796"/>
                <a:gd name="T4" fmla="*/ 0 w 5204"/>
                <a:gd name="T5" fmla="*/ 3786 h 3796"/>
                <a:gd name="T6" fmla="*/ 3312 w 5204"/>
                <a:gd name="T7" fmla="*/ 3786 h 3796"/>
                <a:gd name="T8" fmla="*/ 3785 w 5204"/>
                <a:gd name="T9" fmla="*/ 3313 h 3796"/>
                <a:gd name="T10" fmla="*/ 3785 w 5204"/>
                <a:gd name="T11" fmla="*/ 3796 h 3796"/>
                <a:gd name="T12" fmla="*/ 5204 w 5204"/>
                <a:gd name="T13" fmla="*/ 3796 h 3796"/>
                <a:gd name="T14" fmla="*/ 5204 w 5204"/>
                <a:gd name="T15" fmla="*/ 0 h 3796"/>
                <a:gd name="T16" fmla="*/ 681 w 5204"/>
                <a:gd name="T17" fmla="*/ 3313 h 3796"/>
                <a:gd name="T18" fmla="*/ 1892 w 5204"/>
                <a:gd name="T19" fmla="*/ 2099 h 3796"/>
                <a:gd name="T20" fmla="*/ 3115 w 5204"/>
                <a:gd name="T21" fmla="*/ 3313 h 3796"/>
                <a:gd name="T22" fmla="*/ 681 w 5204"/>
                <a:gd name="T23" fmla="*/ 3313 h 3796"/>
                <a:gd name="T24" fmla="*/ 4731 w 5204"/>
                <a:gd name="T25" fmla="*/ 3313 h 3796"/>
                <a:gd name="T26" fmla="*/ 3785 w 5204"/>
                <a:gd name="T27" fmla="*/ 3313 h 3796"/>
                <a:gd name="T28" fmla="*/ 2796 w 5204"/>
                <a:gd name="T29" fmla="*/ 2333 h 3796"/>
                <a:gd name="T30" fmla="*/ 3503 w 5204"/>
                <a:gd name="T31" fmla="*/ 1626 h 3796"/>
                <a:gd name="T32" fmla="*/ 4731 w 5204"/>
                <a:gd name="T33" fmla="*/ 2849 h 3796"/>
                <a:gd name="T34" fmla="*/ 4731 w 5204"/>
                <a:gd name="T35" fmla="*/ 3313 h 3796"/>
                <a:gd name="T36" fmla="*/ 4731 w 5204"/>
                <a:gd name="T37" fmla="*/ 2184 h 3796"/>
                <a:gd name="T38" fmla="*/ 3837 w 5204"/>
                <a:gd name="T39" fmla="*/ 1290 h 3796"/>
                <a:gd name="T40" fmla="*/ 3837 w 5204"/>
                <a:gd name="T41" fmla="*/ 1290 h 3796"/>
                <a:gd name="T42" fmla="*/ 3503 w 5204"/>
                <a:gd name="T43" fmla="*/ 956 h 3796"/>
                <a:gd name="T44" fmla="*/ 2460 w 5204"/>
                <a:gd name="T45" fmla="*/ 2000 h 3796"/>
                <a:gd name="T46" fmla="*/ 1892 w 5204"/>
                <a:gd name="T47" fmla="*/ 1420 h 3796"/>
                <a:gd name="T48" fmla="*/ 473 w 5204"/>
                <a:gd name="T49" fmla="*/ 2840 h 3796"/>
                <a:gd name="T50" fmla="*/ 473 w 5204"/>
                <a:gd name="T51" fmla="*/ 473 h 3796"/>
                <a:gd name="T52" fmla="*/ 4731 w 5204"/>
                <a:gd name="T53" fmla="*/ 473 h 3796"/>
                <a:gd name="T54" fmla="*/ 4731 w 5204"/>
                <a:gd name="T55" fmla="*/ 2184 h 3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204" h="3796">
                  <a:moveTo>
                    <a:pt x="5204" y="0"/>
                  </a:moveTo>
                  <a:lnTo>
                    <a:pt x="0" y="0"/>
                  </a:lnTo>
                  <a:lnTo>
                    <a:pt x="0" y="3786"/>
                  </a:lnTo>
                  <a:lnTo>
                    <a:pt x="3312" y="3786"/>
                  </a:lnTo>
                  <a:lnTo>
                    <a:pt x="3785" y="3313"/>
                  </a:lnTo>
                  <a:lnTo>
                    <a:pt x="3785" y="3796"/>
                  </a:lnTo>
                  <a:lnTo>
                    <a:pt x="5204" y="3796"/>
                  </a:lnTo>
                  <a:lnTo>
                    <a:pt x="5204" y="0"/>
                  </a:lnTo>
                  <a:close/>
                  <a:moveTo>
                    <a:pt x="681" y="3313"/>
                  </a:moveTo>
                  <a:lnTo>
                    <a:pt x="1892" y="2099"/>
                  </a:lnTo>
                  <a:lnTo>
                    <a:pt x="3115" y="3313"/>
                  </a:lnTo>
                  <a:lnTo>
                    <a:pt x="681" y="3313"/>
                  </a:lnTo>
                  <a:close/>
                  <a:moveTo>
                    <a:pt x="4731" y="3313"/>
                  </a:moveTo>
                  <a:lnTo>
                    <a:pt x="3785" y="3313"/>
                  </a:lnTo>
                  <a:lnTo>
                    <a:pt x="2796" y="2333"/>
                  </a:lnTo>
                  <a:lnTo>
                    <a:pt x="3503" y="1626"/>
                  </a:lnTo>
                  <a:lnTo>
                    <a:pt x="4731" y="2849"/>
                  </a:lnTo>
                  <a:lnTo>
                    <a:pt x="4731" y="3313"/>
                  </a:lnTo>
                  <a:close/>
                  <a:moveTo>
                    <a:pt x="4731" y="2184"/>
                  </a:moveTo>
                  <a:lnTo>
                    <a:pt x="3837" y="1290"/>
                  </a:lnTo>
                  <a:lnTo>
                    <a:pt x="3837" y="1290"/>
                  </a:lnTo>
                  <a:lnTo>
                    <a:pt x="3503" y="956"/>
                  </a:lnTo>
                  <a:lnTo>
                    <a:pt x="2460" y="2000"/>
                  </a:lnTo>
                  <a:lnTo>
                    <a:pt x="1892" y="1420"/>
                  </a:lnTo>
                  <a:lnTo>
                    <a:pt x="473" y="2840"/>
                  </a:lnTo>
                  <a:lnTo>
                    <a:pt x="473" y="473"/>
                  </a:lnTo>
                  <a:lnTo>
                    <a:pt x="4731" y="473"/>
                  </a:lnTo>
                  <a:lnTo>
                    <a:pt x="4731" y="2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</p:grpSp>
      <p:grpSp>
        <p:nvGrpSpPr>
          <p:cNvPr id="11" name="Group 89"/>
          <p:cNvGrpSpPr>
            <a:grpSpLocks noChangeAspect="1"/>
          </p:cNvGrpSpPr>
          <p:nvPr/>
        </p:nvGrpSpPr>
        <p:grpSpPr bwMode="auto">
          <a:xfrm>
            <a:off x="9465508" y="3873451"/>
            <a:ext cx="2116892" cy="1544145"/>
            <a:chOff x="1237" y="261"/>
            <a:chExt cx="5204" cy="3796"/>
          </a:xfrm>
          <a:solidFill>
            <a:schemeClr val="accent6"/>
          </a:solidFill>
        </p:grpSpPr>
        <p:sp>
          <p:nvSpPr>
            <p:cNvPr id="12" name="Rectangle 90"/>
            <p:cNvSpPr>
              <a:spLocks noChangeArrowheads="1"/>
            </p:cNvSpPr>
            <p:nvPr/>
          </p:nvSpPr>
          <p:spPr bwMode="auto">
            <a:xfrm>
              <a:off x="2183" y="1208"/>
              <a:ext cx="473" cy="4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3" name="Freeform 91"/>
            <p:cNvSpPr>
              <a:spLocks noEditPoints="1"/>
            </p:cNvSpPr>
            <p:nvPr/>
          </p:nvSpPr>
          <p:spPr bwMode="auto">
            <a:xfrm>
              <a:off x="1237" y="261"/>
              <a:ext cx="5204" cy="3796"/>
            </a:xfrm>
            <a:custGeom>
              <a:avLst/>
              <a:gdLst>
                <a:gd name="T0" fmla="*/ 5204 w 5204"/>
                <a:gd name="T1" fmla="*/ 0 h 3796"/>
                <a:gd name="T2" fmla="*/ 0 w 5204"/>
                <a:gd name="T3" fmla="*/ 0 h 3796"/>
                <a:gd name="T4" fmla="*/ 0 w 5204"/>
                <a:gd name="T5" fmla="*/ 3786 h 3796"/>
                <a:gd name="T6" fmla="*/ 3312 w 5204"/>
                <a:gd name="T7" fmla="*/ 3786 h 3796"/>
                <a:gd name="T8" fmla="*/ 3785 w 5204"/>
                <a:gd name="T9" fmla="*/ 3313 h 3796"/>
                <a:gd name="T10" fmla="*/ 3785 w 5204"/>
                <a:gd name="T11" fmla="*/ 3796 h 3796"/>
                <a:gd name="T12" fmla="*/ 5204 w 5204"/>
                <a:gd name="T13" fmla="*/ 3796 h 3796"/>
                <a:gd name="T14" fmla="*/ 5204 w 5204"/>
                <a:gd name="T15" fmla="*/ 0 h 3796"/>
                <a:gd name="T16" fmla="*/ 681 w 5204"/>
                <a:gd name="T17" fmla="*/ 3313 h 3796"/>
                <a:gd name="T18" fmla="*/ 1892 w 5204"/>
                <a:gd name="T19" fmla="*/ 2099 h 3796"/>
                <a:gd name="T20" fmla="*/ 3115 w 5204"/>
                <a:gd name="T21" fmla="*/ 3313 h 3796"/>
                <a:gd name="T22" fmla="*/ 681 w 5204"/>
                <a:gd name="T23" fmla="*/ 3313 h 3796"/>
                <a:gd name="T24" fmla="*/ 4731 w 5204"/>
                <a:gd name="T25" fmla="*/ 3313 h 3796"/>
                <a:gd name="T26" fmla="*/ 3785 w 5204"/>
                <a:gd name="T27" fmla="*/ 3313 h 3796"/>
                <a:gd name="T28" fmla="*/ 2796 w 5204"/>
                <a:gd name="T29" fmla="*/ 2333 h 3796"/>
                <a:gd name="T30" fmla="*/ 3503 w 5204"/>
                <a:gd name="T31" fmla="*/ 1626 h 3796"/>
                <a:gd name="T32" fmla="*/ 4731 w 5204"/>
                <a:gd name="T33" fmla="*/ 2849 h 3796"/>
                <a:gd name="T34" fmla="*/ 4731 w 5204"/>
                <a:gd name="T35" fmla="*/ 3313 h 3796"/>
                <a:gd name="T36" fmla="*/ 4731 w 5204"/>
                <a:gd name="T37" fmla="*/ 2184 h 3796"/>
                <a:gd name="T38" fmla="*/ 3837 w 5204"/>
                <a:gd name="T39" fmla="*/ 1290 h 3796"/>
                <a:gd name="T40" fmla="*/ 3837 w 5204"/>
                <a:gd name="T41" fmla="*/ 1290 h 3796"/>
                <a:gd name="T42" fmla="*/ 3503 w 5204"/>
                <a:gd name="T43" fmla="*/ 956 h 3796"/>
                <a:gd name="T44" fmla="*/ 2460 w 5204"/>
                <a:gd name="T45" fmla="*/ 2000 h 3796"/>
                <a:gd name="T46" fmla="*/ 1892 w 5204"/>
                <a:gd name="T47" fmla="*/ 1420 h 3796"/>
                <a:gd name="T48" fmla="*/ 473 w 5204"/>
                <a:gd name="T49" fmla="*/ 2840 h 3796"/>
                <a:gd name="T50" fmla="*/ 473 w 5204"/>
                <a:gd name="T51" fmla="*/ 473 h 3796"/>
                <a:gd name="T52" fmla="*/ 4731 w 5204"/>
                <a:gd name="T53" fmla="*/ 473 h 3796"/>
                <a:gd name="T54" fmla="*/ 4731 w 5204"/>
                <a:gd name="T55" fmla="*/ 2184 h 3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204" h="3796">
                  <a:moveTo>
                    <a:pt x="5204" y="0"/>
                  </a:moveTo>
                  <a:lnTo>
                    <a:pt x="0" y="0"/>
                  </a:lnTo>
                  <a:lnTo>
                    <a:pt x="0" y="3786"/>
                  </a:lnTo>
                  <a:lnTo>
                    <a:pt x="3312" y="3786"/>
                  </a:lnTo>
                  <a:lnTo>
                    <a:pt x="3785" y="3313"/>
                  </a:lnTo>
                  <a:lnTo>
                    <a:pt x="3785" y="3796"/>
                  </a:lnTo>
                  <a:lnTo>
                    <a:pt x="5204" y="3796"/>
                  </a:lnTo>
                  <a:lnTo>
                    <a:pt x="5204" y="0"/>
                  </a:lnTo>
                  <a:close/>
                  <a:moveTo>
                    <a:pt x="681" y="3313"/>
                  </a:moveTo>
                  <a:lnTo>
                    <a:pt x="1892" y="2099"/>
                  </a:lnTo>
                  <a:lnTo>
                    <a:pt x="3115" y="3313"/>
                  </a:lnTo>
                  <a:lnTo>
                    <a:pt x="681" y="3313"/>
                  </a:lnTo>
                  <a:close/>
                  <a:moveTo>
                    <a:pt x="4731" y="3313"/>
                  </a:moveTo>
                  <a:lnTo>
                    <a:pt x="3785" y="3313"/>
                  </a:lnTo>
                  <a:lnTo>
                    <a:pt x="2796" y="2333"/>
                  </a:lnTo>
                  <a:lnTo>
                    <a:pt x="3503" y="1626"/>
                  </a:lnTo>
                  <a:lnTo>
                    <a:pt x="4731" y="2849"/>
                  </a:lnTo>
                  <a:lnTo>
                    <a:pt x="4731" y="3313"/>
                  </a:lnTo>
                  <a:close/>
                  <a:moveTo>
                    <a:pt x="4731" y="2184"/>
                  </a:moveTo>
                  <a:lnTo>
                    <a:pt x="3837" y="1290"/>
                  </a:lnTo>
                  <a:lnTo>
                    <a:pt x="3837" y="1290"/>
                  </a:lnTo>
                  <a:lnTo>
                    <a:pt x="3503" y="956"/>
                  </a:lnTo>
                  <a:lnTo>
                    <a:pt x="2460" y="2000"/>
                  </a:lnTo>
                  <a:lnTo>
                    <a:pt x="1892" y="1420"/>
                  </a:lnTo>
                  <a:lnTo>
                    <a:pt x="473" y="2840"/>
                  </a:lnTo>
                  <a:lnTo>
                    <a:pt x="473" y="473"/>
                  </a:lnTo>
                  <a:lnTo>
                    <a:pt x="4731" y="473"/>
                  </a:lnTo>
                  <a:lnTo>
                    <a:pt x="4731" y="2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</p:grpSp>
      <p:grpSp>
        <p:nvGrpSpPr>
          <p:cNvPr id="14" name="Group 89"/>
          <p:cNvGrpSpPr>
            <a:grpSpLocks noChangeAspect="1"/>
          </p:cNvGrpSpPr>
          <p:nvPr/>
        </p:nvGrpSpPr>
        <p:grpSpPr bwMode="auto">
          <a:xfrm>
            <a:off x="6359451" y="3873451"/>
            <a:ext cx="2116892" cy="1544145"/>
            <a:chOff x="1237" y="261"/>
            <a:chExt cx="5204" cy="3796"/>
          </a:xfrm>
          <a:solidFill>
            <a:schemeClr val="accent1"/>
          </a:solidFill>
        </p:grpSpPr>
        <p:sp>
          <p:nvSpPr>
            <p:cNvPr id="15" name="Rectangle 90"/>
            <p:cNvSpPr>
              <a:spLocks noChangeArrowheads="1"/>
            </p:cNvSpPr>
            <p:nvPr/>
          </p:nvSpPr>
          <p:spPr bwMode="auto">
            <a:xfrm>
              <a:off x="2183" y="1208"/>
              <a:ext cx="473" cy="4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6" name="Freeform 91"/>
            <p:cNvSpPr>
              <a:spLocks noEditPoints="1"/>
            </p:cNvSpPr>
            <p:nvPr/>
          </p:nvSpPr>
          <p:spPr bwMode="auto">
            <a:xfrm>
              <a:off x="1237" y="261"/>
              <a:ext cx="5204" cy="3796"/>
            </a:xfrm>
            <a:custGeom>
              <a:avLst/>
              <a:gdLst>
                <a:gd name="T0" fmla="*/ 5204 w 5204"/>
                <a:gd name="T1" fmla="*/ 0 h 3796"/>
                <a:gd name="T2" fmla="*/ 0 w 5204"/>
                <a:gd name="T3" fmla="*/ 0 h 3796"/>
                <a:gd name="T4" fmla="*/ 0 w 5204"/>
                <a:gd name="T5" fmla="*/ 3786 h 3796"/>
                <a:gd name="T6" fmla="*/ 3312 w 5204"/>
                <a:gd name="T7" fmla="*/ 3786 h 3796"/>
                <a:gd name="T8" fmla="*/ 3785 w 5204"/>
                <a:gd name="T9" fmla="*/ 3313 h 3796"/>
                <a:gd name="T10" fmla="*/ 3785 w 5204"/>
                <a:gd name="T11" fmla="*/ 3796 h 3796"/>
                <a:gd name="T12" fmla="*/ 5204 w 5204"/>
                <a:gd name="T13" fmla="*/ 3796 h 3796"/>
                <a:gd name="T14" fmla="*/ 5204 w 5204"/>
                <a:gd name="T15" fmla="*/ 0 h 3796"/>
                <a:gd name="T16" fmla="*/ 681 w 5204"/>
                <a:gd name="T17" fmla="*/ 3313 h 3796"/>
                <a:gd name="T18" fmla="*/ 1892 w 5204"/>
                <a:gd name="T19" fmla="*/ 2099 h 3796"/>
                <a:gd name="T20" fmla="*/ 3115 w 5204"/>
                <a:gd name="T21" fmla="*/ 3313 h 3796"/>
                <a:gd name="T22" fmla="*/ 681 w 5204"/>
                <a:gd name="T23" fmla="*/ 3313 h 3796"/>
                <a:gd name="T24" fmla="*/ 4731 w 5204"/>
                <a:gd name="T25" fmla="*/ 3313 h 3796"/>
                <a:gd name="T26" fmla="*/ 3785 w 5204"/>
                <a:gd name="T27" fmla="*/ 3313 h 3796"/>
                <a:gd name="T28" fmla="*/ 2796 w 5204"/>
                <a:gd name="T29" fmla="*/ 2333 h 3796"/>
                <a:gd name="T30" fmla="*/ 3503 w 5204"/>
                <a:gd name="T31" fmla="*/ 1626 h 3796"/>
                <a:gd name="T32" fmla="*/ 4731 w 5204"/>
                <a:gd name="T33" fmla="*/ 2849 h 3796"/>
                <a:gd name="T34" fmla="*/ 4731 w 5204"/>
                <a:gd name="T35" fmla="*/ 3313 h 3796"/>
                <a:gd name="T36" fmla="*/ 4731 w 5204"/>
                <a:gd name="T37" fmla="*/ 2184 h 3796"/>
                <a:gd name="T38" fmla="*/ 3837 w 5204"/>
                <a:gd name="T39" fmla="*/ 1290 h 3796"/>
                <a:gd name="T40" fmla="*/ 3837 w 5204"/>
                <a:gd name="T41" fmla="*/ 1290 h 3796"/>
                <a:gd name="T42" fmla="*/ 3503 w 5204"/>
                <a:gd name="T43" fmla="*/ 956 h 3796"/>
                <a:gd name="T44" fmla="*/ 2460 w 5204"/>
                <a:gd name="T45" fmla="*/ 2000 h 3796"/>
                <a:gd name="T46" fmla="*/ 1892 w 5204"/>
                <a:gd name="T47" fmla="*/ 1420 h 3796"/>
                <a:gd name="T48" fmla="*/ 473 w 5204"/>
                <a:gd name="T49" fmla="*/ 2840 h 3796"/>
                <a:gd name="T50" fmla="*/ 473 w 5204"/>
                <a:gd name="T51" fmla="*/ 473 h 3796"/>
                <a:gd name="T52" fmla="*/ 4731 w 5204"/>
                <a:gd name="T53" fmla="*/ 473 h 3796"/>
                <a:gd name="T54" fmla="*/ 4731 w 5204"/>
                <a:gd name="T55" fmla="*/ 2184 h 3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204" h="3796">
                  <a:moveTo>
                    <a:pt x="5204" y="0"/>
                  </a:moveTo>
                  <a:lnTo>
                    <a:pt x="0" y="0"/>
                  </a:lnTo>
                  <a:lnTo>
                    <a:pt x="0" y="3786"/>
                  </a:lnTo>
                  <a:lnTo>
                    <a:pt x="3312" y="3786"/>
                  </a:lnTo>
                  <a:lnTo>
                    <a:pt x="3785" y="3313"/>
                  </a:lnTo>
                  <a:lnTo>
                    <a:pt x="3785" y="3796"/>
                  </a:lnTo>
                  <a:lnTo>
                    <a:pt x="5204" y="3796"/>
                  </a:lnTo>
                  <a:lnTo>
                    <a:pt x="5204" y="0"/>
                  </a:lnTo>
                  <a:close/>
                  <a:moveTo>
                    <a:pt x="681" y="3313"/>
                  </a:moveTo>
                  <a:lnTo>
                    <a:pt x="1892" y="2099"/>
                  </a:lnTo>
                  <a:lnTo>
                    <a:pt x="3115" y="3313"/>
                  </a:lnTo>
                  <a:lnTo>
                    <a:pt x="681" y="3313"/>
                  </a:lnTo>
                  <a:close/>
                  <a:moveTo>
                    <a:pt x="4731" y="3313"/>
                  </a:moveTo>
                  <a:lnTo>
                    <a:pt x="3785" y="3313"/>
                  </a:lnTo>
                  <a:lnTo>
                    <a:pt x="2796" y="2333"/>
                  </a:lnTo>
                  <a:lnTo>
                    <a:pt x="3503" y="1626"/>
                  </a:lnTo>
                  <a:lnTo>
                    <a:pt x="4731" y="2849"/>
                  </a:lnTo>
                  <a:lnTo>
                    <a:pt x="4731" y="3313"/>
                  </a:lnTo>
                  <a:close/>
                  <a:moveTo>
                    <a:pt x="4731" y="2184"/>
                  </a:moveTo>
                  <a:lnTo>
                    <a:pt x="3837" y="1290"/>
                  </a:lnTo>
                  <a:lnTo>
                    <a:pt x="3837" y="1290"/>
                  </a:lnTo>
                  <a:lnTo>
                    <a:pt x="3503" y="956"/>
                  </a:lnTo>
                  <a:lnTo>
                    <a:pt x="2460" y="2000"/>
                  </a:lnTo>
                  <a:lnTo>
                    <a:pt x="1892" y="1420"/>
                  </a:lnTo>
                  <a:lnTo>
                    <a:pt x="473" y="2840"/>
                  </a:lnTo>
                  <a:lnTo>
                    <a:pt x="473" y="473"/>
                  </a:lnTo>
                  <a:lnTo>
                    <a:pt x="4731" y="473"/>
                  </a:lnTo>
                  <a:lnTo>
                    <a:pt x="4731" y="2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</p:grpSp>
      <p:sp>
        <p:nvSpPr>
          <p:cNvPr id="17" name="Freeform 69"/>
          <p:cNvSpPr>
            <a:spLocks noChangeAspect="1"/>
          </p:cNvSpPr>
          <p:nvPr/>
        </p:nvSpPr>
        <p:spPr bwMode="auto">
          <a:xfrm>
            <a:off x="7417897" y="1814656"/>
            <a:ext cx="1751795" cy="1745375"/>
          </a:xfrm>
          <a:custGeom>
            <a:avLst/>
            <a:gdLst>
              <a:gd name="T0" fmla="*/ 0 w 771"/>
              <a:gd name="T1" fmla="*/ 15 h 768"/>
              <a:gd name="T2" fmla="*/ 3 w 771"/>
              <a:gd name="T3" fmla="*/ 39 h 768"/>
              <a:gd name="T4" fmla="*/ 44 w 771"/>
              <a:gd name="T5" fmla="*/ 178 h 768"/>
              <a:gd name="T6" fmla="*/ 59 w 771"/>
              <a:gd name="T7" fmla="*/ 215 h 768"/>
              <a:gd name="T8" fmla="*/ 48 w 771"/>
              <a:gd name="T9" fmla="*/ 135 h 768"/>
              <a:gd name="T10" fmla="*/ 30 w 771"/>
              <a:gd name="T11" fmla="*/ 50 h 768"/>
              <a:gd name="T12" fmla="*/ 154 w 771"/>
              <a:gd name="T13" fmla="*/ 171 h 768"/>
              <a:gd name="T14" fmla="*/ 371 w 771"/>
              <a:gd name="T15" fmla="*/ 380 h 768"/>
              <a:gd name="T16" fmla="*/ 68 w 771"/>
              <a:gd name="T17" fmla="*/ 693 h 768"/>
              <a:gd name="T18" fmla="*/ 77 w 771"/>
              <a:gd name="T19" fmla="*/ 596 h 768"/>
              <a:gd name="T20" fmla="*/ 71 w 771"/>
              <a:gd name="T21" fmla="*/ 539 h 768"/>
              <a:gd name="T22" fmla="*/ 48 w 771"/>
              <a:gd name="T23" fmla="*/ 585 h 768"/>
              <a:gd name="T24" fmla="*/ 14 w 771"/>
              <a:gd name="T25" fmla="*/ 711 h 768"/>
              <a:gd name="T26" fmla="*/ 7 w 771"/>
              <a:gd name="T27" fmla="*/ 732 h 768"/>
              <a:gd name="T28" fmla="*/ 15 w 771"/>
              <a:gd name="T29" fmla="*/ 766 h 768"/>
              <a:gd name="T30" fmla="*/ 36 w 771"/>
              <a:gd name="T31" fmla="*/ 767 h 768"/>
              <a:gd name="T32" fmla="*/ 73 w 771"/>
              <a:gd name="T33" fmla="*/ 757 h 768"/>
              <a:gd name="T34" fmla="*/ 193 w 771"/>
              <a:gd name="T35" fmla="*/ 733 h 768"/>
              <a:gd name="T36" fmla="*/ 246 w 771"/>
              <a:gd name="T37" fmla="*/ 712 h 768"/>
              <a:gd name="T38" fmla="*/ 177 w 771"/>
              <a:gd name="T39" fmla="*/ 721 h 768"/>
              <a:gd name="T40" fmla="*/ 73 w 771"/>
              <a:gd name="T41" fmla="*/ 734 h 768"/>
              <a:gd name="T42" fmla="*/ 178 w 771"/>
              <a:gd name="T43" fmla="*/ 621 h 768"/>
              <a:gd name="T44" fmla="*/ 392 w 771"/>
              <a:gd name="T45" fmla="*/ 400 h 768"/>
              <a:gd name="T46" fmla="*/ 630 w 771"/>
              <a:gd name="T47" fmla="*/ 630 h 768"/>
              <a:gd name="T48" fmla="*/ 725 w 771"/>
              <a:gd name="T49" fmla="*/ 727 h 768"/>
              <a:gd name="T50" fmla="*/ 572 w 771"/>
              <a:gd name="T51" fmla="*/ 701 h 768"/>
              <a:gd name="T52" fmla="*/ 539 w 771"/>
              <a:gd name="T53" fmla="*/ 716 h 768"/>
              <a:gd name="T54" fmla="*/ 599 w 771"/>
              <a:gd name="T55" fmla="*/ 736 h 768"/>
              <a:gd name="T56" fmla="*/ 730 w 771"/>
              <a:gd name="T57" fmla="*/ 758 h 768"/>
              <a:gd name="T58" fmla="*/ 753 w 771"/>
              <a:gd name="T59" fmla="*/ 756 h 768"/>
              <a:gd name="T60" fmla="*/ 764 w 771"/>
              <a:gd name="T61" fmla="*/ 725 h 768"/>
              <a:gd name="T62" fmla="*/ 732 w 771"/>
              <a:gd name="T63" fmla="*/ 590 h 768"/>
              <a:gd name="T64" fmla="*/ 716 w 771"/>
              <a:gd name="T65" fmla="*/ 555 h 768"/>
              <a:gd name="T66" fmla="*/ 728 w 771"/>
              <a:gd name="T67" fmla="*/ 631 h 768"/>
              <a:gd name="T68" fmla="*/ 739 w 771"/>
              <a:gd name="T69" fmla="*/ 720 h 768"/>
              <a:gd name="T70" fmla="*/ 534 w 771"/>
              <a:gd name="T71" fmla="*/ 509 h 768"/>
              <a:gd name="T72" fmla="*/ 499 w 771"/>
              <a:gd name="T73" fmla="*/ 285 h 768"/>
              <a:gd name="T74" fmla="*/ 736 w 771"/>
              <a:gd name="T75" fmla="*/ 40 h 768"/>
              <a:gd name="T76" fmla="*/ 709 w 771"/>
              <a:gd name="T77" fmla="*/ 177 h 768"/>
              <a:gd name="T78" fmla="*/ 719 w 771"/>
              <a:gd name="T79" fmla="*/ 231 h 768"/>
              <a:gd name="T80" fmla="*/ 739 w 771"/>
              <a:gd name="T81" fmla="*/ 185 h 768"/>
              <a:gd name="T82" fmla="*/ 763 w 771"/>
              <a:gd name="T83" fmla="*/ 60 h 768"/>
              <a:gd name="T84" fmla="*/ 768 w 771"/>
              <a:gd name="T85" fmla="*/ 41 h 768"/>
              <a:gd name="T86" fmla="*/ 770 w 771"/>
              <a:gd name="T87" fmla="*/ 15 h 768"/>
              <a:gd name="T88" fmla="*/ 755 w 771"/>
              <a:gd name="T89" fmla="*/ 4 h 768"/>
              <a:gd name="T90" fmla="*/ 735 w 771"/>
              <a:gd name="T91" fmla="*/ 6 h 768"/>
              <a:gd name="T92" fmla="*/ 634 w 771"/>
              <a:gd name="T93" fmla="*/ 39 h 768"/>
              <a:gd name="T94" fmla="*/ 542 w 771"/>
              <a:gd name="T95" fmla="*/ 77 h 768"/>
              <a:gd name="T96" fmla="*/ 594 w 771"/>
              <a:gd name="T97" fmla="*/ 66 h 768"/>
              <a:gd name="T98" fmla="*/ 689 w 771"/>
              <a:gd name="T99" fmla="*/ 42 h 768"/>
              <a:gd name="T100" fmla="*/ 636 w 771"/>
              <a:gd name="T101" fmla="*/ 126 h 768"/>
              <a:gd name="T102" fmla="*/ 467 w 771"/>
              <a:gd name="T103" fmla="*/ 286 h 768"/>
              <a:gd name="T104" fmla="*/ 115 w 771"/>
              <a:gd name="T105" fmla="*/ 91 h 768"/>
              <a:gd name="T106" fmla="*/ 172 w 771"/>
              <a:gd name="T107" fmla="*/ 77 h 768"/>
              <a:gd name="T108" fmla="*/ 223 w 771"/>
              <a:gd name="T109" fmla="*/ 78 h 768"/>
              <a:gd name="T110" fmla="*/ 184 w 771"/>
              <a:gd name="T111" fmla="*/ 48 h 768"/>
              <a:gd name="T112" fmla="*/ 40 w 771"/>
              <a:gd name="T113" fmla="*/ 4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71" h="768">
                <a:moveTo>
                  <a:pt x="18" y="0"/>
                </a:moveTo>
                <a:cubicBezTo>
                  <a:pt x="17" y="0"/>
                  <a:pt x="16" y="0"/>
                  <a:pt x="14" y="1"/>
                </a:cubicBezTo>
                <a:cubicBezTo>
                  <a:pt x="12" y="1"/>
                  <a:pt x="9" y="2"/>
                  <a:pt x="7" y="4"/>
                </a:cubicBezTo>
                <a:cubicBezTo>
                  <a:pt x="5" y="6"/>
                  <a:pt x="3" y="8"/>
                  <a:pt x="1" y="11"/>
                </a:cubicBezTo>
                <a:cubicBezTo>
                  <a:pt x="1" y="13"/>
                  <a:pt x="1" y="14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3"/>
                  <a:pt x="1" y="27"/>
                  <a:pt x="1" y="30"/>
                </a:cubicBezTo>
                <a:cubicBezTo>
                  <a:pt x="1" y="31"/>
                  <a:pt x="2" y="33"/>
                  <a:pt x="2" y="35"/>
                </a:cubicBezTo>
                <a:cubicBezTo>
                  <a:pt x="2" y="36"/>
                  <a:pt x="2" y="37"/>
                  <a:pt x="3" y="39"/>
                </a:cubicBezTo>
                <a:cubicBezTo>
                  <a:pt x="5" y="48"/>
                  <a:pt x="9" y="58"/>
                  <a:pt x="13" y="67"/>
                </a:cubicBezTo>
                <a:cubicBezTo>
                  <a:pt x="16" y="76"/>
                  <a:pt x="18" y="85"/>
                  <a:pt x="20" y="95"/>
                </a:cubicBezTo>
                <a:cubicBezTo>
                  <a:pt x="22" y="104"/>
                  <a:pt x="26" y="113"/>
                  <a:pt x="29" y="122"/>
                </a:cubicBezTo>
                <a:cubicBezTo>
                  <a:pt x="31" y="131"/>
                  <a:pt x="34" y="140"/>
                  <a:pt x="36" y="150"/>
                </a:cubicBezTo>
                <a:cubicBezTo>
                  <a:pt x="39" y="159"/>
                  <a:pt x="41" y="168"/>
                  <a:pt x="44" y="178"/>
                </a:cubicBezTo>
                <a:cubicBezTo>
                  <a:pt x="47" y="187"/>
                  <a:pt x="50" y="196"/>
                  <a:pt x="54" y="205"/>
                </a:cubicBezTo>
                <a:cubicBezTo>
                  <a:pt x="55" y="207"/>
                  <a:pt x="56" y="209"/>
                  <a:pt x="57" y="211"/>
                </a:cubicBezTo>
                <a:cubicBezTo>
                  <a:pt x="58" y="213"/>
                  <a:pt x="58" y="213"/>
                  <a:pt x="58" y="213"/>
                </a:cubicBezTo>
                <a:cubicBezTo>
                  <a:pt x="58" y="214"/>
                  <a:pt x="58" y="214"/>
                  <a:pt x="59" y="215"/>
                </a:cubicBezTo>
                <a:cubicBezTo>
                  <a:pt x="59" y="215"/>
                  <a:pt x="59" y="215"/>
                  <a:pt x="59" y="215"/>
                </a:cubicBezTo>
                <a:cubicBezTo>
                  <a:pt x="60" y="215"/>
                  <a:pt x="60" y="215"/>
                  <a:pt x="61" y="215"/>
                </a:cubicBezTo>
                <a:cubicBezTo>
                  <a:pt x="63" y="214"/>
                  <a:pt x="65" y="213"/>
                  <a:pt x="65" y="212"/>
                </a:cubicBezTo>
                <a:cubicBezTo>
                  <a:pt x="61" y="195"/>
                  <a:pt x="55" y="179"/>
                  <a:pt x="53" y="161"/>
                </a:cubicBezTo>
                <a:cubicBezTo>
                  <a:pt x="52" y="157"/>
                  <a:pt x="52" y="153"/>
                  <a:pt x="51" y="148"/>
                </a:cubicBezTo>
                <a:cubicBezTo>
                  <a:pt x="48" y="135"/>
                  <a:pt x="48" y="135"/>
                  <a:pt x="48" y="135"/>
                </a:cubicBezTo>
                <a:cubicBezTo>
                  <a:pt x="47" y="126"/>
                  <a:pt x="44" y="117"/>
                  <a:pt x="42" y="108"/>
                </a:cubicBezTo>
                <a:cubicBezTo>
                  <a:pt x="40" y="99"/>
                  <a:pt x="38" y="91"/>
                  <a:pt x="36" y="82"/>
                </a:cubicBezTo>
                <a:cubicBezTo>
                  <a:pt x="35" y="77"/>
                  <a:pt x="34" y="73"/>
                  <a:pt x="33" y="68"/>
                </a:cubicBezTo>
                <a:cubicBezTo>
                  <a:pt x="32" y="64"/>
                  <a:pt x="31" y="57"/>
                  <a:pt x="30" y="52"/>
                </a:cubicBezTo>
                <a:cubicBezTo>
                  <a:pt x="30" y="51"/>
                  <a:pt x="30" y="51"/>
                  <a:pt x="30" y="50"/>
                </a:cubicBezTo>
                <a:cubicBezTo>
                  <a:pt x="31" y="51"/>
                  <a:pt x="31" y="52"/>
                  <a:pt x="32" y="52"/>
                </a:cubicBezTo>
                <a:cubicBezTo>
                  <a:pt x="45" y="66"/>
                  <a:pt x="58" y="80"/>
                  <a:pt x="72" y="93"/>
                </a:cubicBezTo>
                <a:cubicBezTo>
                  <a:pt x="78" y="100"/>
                  <a:pt x="85" y="106"/>
                  <a:pt x="92" y="112"/>
                </a:cubicBezTo>
                <a:cubicBezTo>
                  <a:pt x="103" y="122"/>
                  <a:pt x="113" y="132"/>
                  <a:pt x="123" y="141"/>
                </a:cubicBezTo>
                <a:cubicBezTo>
                  <a:pt x="134" y="151"/>
                  <a:pt x="144" y="161"/>
                  <a:pt x="154" y="171"/>
                </a:cubicBezTo>
                <a:cubicBezTo>
                  <a:pt x="165" y="180"/>
                  <a:pt x="175" y="190"/>
                  <a:pt x="185" y="199"/>
                </a:cubicBezTo>
                <a:cubicBezTo>
                  <a:pt x="209" y="222"/>
                  <a:pt x="232" y="245"/>
                  <a:pt x="255" y="268"/>
                </a:cubicBezTo>
                <a:cubicBezTo>
                  <a:pt x="285" y="297"/>
                  <a:pt x="315" y="326"/>
                  <a:pt x="345" y="356"/>
                </a:cubicBezTo>
                <a:cubicBezTo>
                  <a:pt x="352" y="362"/>
                  <a:pt x="359" y="369"/>
                  <a:pt x="366" y="376"/>
                </a:cubicBezTo>
                <a:cubicBezTo>
                  <a:pt x="367" y="377"/>
                  <a:pt x="369" y="379"/>
                  <a:pt x="371" y="380"/>
                </a:cubicBezTo>
                <a:cubicBezTo>
                  <a:pt x="344" y="406"/>
                  <a:pt x="317" y="433"/>
                  <a:pt x="291" y="459"/>
                </a:cubicBezTo>
                <a:cubicBezTo>
                  <a:pt x="267" y="483"/>
                  <a:pt x="244" y="506"/>
                  <a:pt x="222" y="530"/>
                </a:cubicBezTo>
                <a:cubicBezTo>
                  <a:pt x="201" y="552"/>
                  <a:pt x="180" y="573"/>
                  <a:pt x="160" y="595"/>
                </a:cubicBezTo>
                <a:cubicBezTo>
                  <a:pt x="139" y="617"/>
                  <a:pt x="119" y="639"/>
                  <a:pt x="98" y="660"/>
                </a:cubicBezTo>
                <a:cubicBezTo>
                  <a:pt x="88" y="671"/>
                  <a:pt x="78" y="682"/>
                  <a:pt x="68" y="693"/>
                </a:cubicBezTo>
                <a:cubicBezTo>
                  <a:pt x="60" y="701"/>
                  <a:pt x="52" y="710"/>
                  <a:pt x="44" y="719"/>
                </a:cubicBezTo>
                <a:cubicBezTo>
                  <a:pt x="45" y="716"/>
                  <a:pt x="45" y="716"/>
                  <a:pt x="45" y="716"/>
                </a:cubicBezTo>
                <a:cubicBezTo>
                  <a:pt x="49" y="702"/>
                  <a:pt x="53" y="688"/>
                  <a:pt x="57" y="673"/>
                </a:cubicBezTo>
                <a:cubicBezTo>
                  <a:pt x="67" y="635"/>
                  <a:pt x="67" y="635"/>
                  <a:pt x="67" y="635"/>
                </a:cubicBezTo>
                <a:cubicBezTo>
                  <a:pt x="71" y="622"/>
                  <a:pt x="74" y="609"/>
                  <a:pt x="77" y="596"/>
                </a:cubicBezTo>
                <a:cubicBezTo>
                  <a:pt x="82" y="576"/>
                  <a:pt x="82" y="576"/>
                  <a:pt x="82" y="576"/>
                </a:cubicBezTo>
                <a:cubicBezTo>
                  <a:pt x="84" y="569"/>
                  <a:pt x="86" y="562"/>
                  <a:pt x="86" y="554"/>
                </a:cubicBezTo>
                <a:cubicBezTo>
                  <a:pt x="86" y="552"/>
                  <a:pt x="86" y="550"/>
                  <a:pt x="84" y="547"/>
                </a:cubicBezTo>
                <a:cubicBezTo>
                  <a:pt x="82" y="546"/>
                  <a:pt x="80" y="544"/>
                  <a:pt x="78" y="542"/>
                </a:cubicBezTo>
                <a:cubicBezTo>
                  <a:pt x="76" y="541"/>
                  <a:pt x="74" y="540"/>
                  <a:pt x="71" y="539"/>
                </a:cubicBezTo>
                <a:cubicBezTo>
                  <a:pt x="71" y="539"/>
                  <a:pt x="70" y="539"/>
                  <a:pt x="69" y="539"/>
                </a:cubicBezTo>
                <a:cubicBezTo>
                  <a:pt x="67" y="539"/>
                  <a:pt x="66" y="540"/>
                  <a:pt x="65" y="541"/>
                </a:cubicBezTo>
                <a:cubicBezTo>
                  <a:pt x="62" y="543"/>
                  <a:pt x="61" y="546"/>
                  <a:pt x="60" y="549"/>
                </a:cubicBezTo>
                <a:cubicBezTo>
                  <a:pt x="57" y="557"/>
                  <a:pt x="53" y="565"/>
                  <a:pt x="51" y="573"/>
                </a:cubicBezTo>
                <a:cubicBezTo>
                  <a:pt x="50" y="577"/>
                  <a:pt x="49" y="581"/>
                  <a:pt x="48" y="585"/>
                </a:cubicBezTo>
                <a:cubicBezTo>
                  <a:pt x="43" y="604"/>
                  <a:pt x="43" y="604"/>
                  <a:pt x="43" y="604"/>
                </a:cubicBezTo>
                <a:cubicBezTo>
                  <a:pt x="39" y="623"/>
                  <a:pt x="39" y="623"/>
                  <a:pt x="39" y="623"/>
                </a:cubicBezTo>
                <a:cubicBezTo>
                  <a:pt x="34" y="641"/>
                  <a:pt x="34" y="641"/>
                  <a:pt x="34" y="641"/>
                </a:cubicBezTo>
                <a:cubicBezTo>
                  <a:pt x="30" y="655"/>
                  <a:pt x="26" y="669"/>
                  <a:pt x="22" y="683"/>
                </a:cubicBezTo>
                <a:cubicBezTo>
                  <a:pt x="14" y="711"/>
                  <a:pt x="14" y="711"/>
                  <a:pt x="14" y="711"/>
                </a:cubicBezTo>
                <a:cubicBezTo>
                  <a:pt x="13" y="714"/>
                  <a:pt x="13" y="714"/>
                  <a:pt x="13" y="714"/>
                </a:cubicBezTo>
                <a:cubicBezTo>
                  <a:pt x="12" y="717"/>
                  <a:pt x="12" y="717"/>
                  <a:pt x="12" y="717"/>
                </a:cubicBezTo>
                <a:cubicBezTo>
                  <a:pt x="11" y="720"/>
                  <a:pt x="10" y="722"/>
                  <a:pt x="9" y="725"/>
                </a:cubicBezTo>
                <a:cubicBezTo>
                  <a:pt x="8" y="728"/>
                  <a:pt x="8" y="728"/>
                  <a:pt x="8" y="728"/>
                </a:cubicBezTo>
                <a:cubicBezTo>
                  <a:pt x="7" y="732"/>
                  <a:pt x="7" y="732"/>
                  <a:pt x="7" y="732"/>
                </a:cubicBezTo>
                <a:cubicBezTo>
                  <a:pt x="7" y="736"/>
                  <a:pt x="6" y="739"/>
                  <a:pt x="5" y="743"/>
                </a:cubicBezTo>
                <a:cubicBezTo>
                  <a:pt x="5" y="746"/>
                  <a:pt x="5" y="749"/>
                  <a:pt x="5" y="752"/>
                </a:cubicBezTo>
                <a:cubicBezTo>
                  <a:pt x="5" y="754"/>
                  <a:pt x="6" y="755"/>
                  <a:pt x="6" y="757"/>
                </a:cubicBezTo>
                <a:cubicBezTo>
                  <a:pt x="6" y="758"/>
                  <a:pt x="7" y="759"/>
                  <a:pt x="8" y="761"/>
                </a:cubicBezTo>
                <a:cubicBezTo>
                  <a:pt x="9" y="763"/>
                  <a:pt x="12" y="765"/>
                  <a:pt x="15" y="766"/>
                </a:cubicBezTo>
                <a:cubicBezTo>
                  <a:pt x="16" y="767"/>
                  <a:pt x="17" y="767"/>
                  <a:pt x="19" y="768"/>
                </a:cubicBezTo>
                <a:cubicBezTo>
                  <a:pt x="20" y="768"/>
                  <a:pt x="22" y="768"/>
                  <a:pt x="23" y="768"/>
                </a:cubicBezTo>
                <a:cubicBezTo>
                  <a:pt x="24" y="768"/>
                  <a:pt x="25" y="768"/>
                  <a:pt x="26" y="768"/>
                </a:cubicBezTo>
                <a:cubicBezTo>
                  <a:pt x="26" y="768"/>
                  <a:pt x="26" y="768"/>
                  <a:pt x="26" y="768"/>
                </a:cubicBezTo>
                <a:cubicBezTo>
                  <a:pt x="30" y="768"/>
                  <a:pt x="33" y="768"/>
                  <a:pt x="36" y="767"/>
                </a:cubicBezTo>
                <a:cubicBezTo>
                  <a:pt x="37" y="767"/>
                  <a:pt x="38" y="767"/>
                  <a:pt x="39" y="767"/>
                </a:cubicBezTo>
                <a:cubicBezTo>
                  <a:pt x="41" y="767"/>
                  <a:pt x="41" y="767"/>
                  <a:pt x="41" y="767"/>
                </a:cubicBezTo>
                <a:cubicBezTo>
                  <a:pt x="42" y="766"/>
                  <a:pt x="43" y="766"/>
                  <a:pt x="45" y="766"/>
                </a:cubicBezTo>
                <a:cubicBezTo>
                  <a:pt x="49" y="765"/>
                  <a:pt x="54" y="764"/>
                  <a:pt x="59" y="762"/>
                </a:cubicBezTo>
                <a:cubicBezTo>
                  <a:pt x="64" y="760"/>
                  <a:pt x="68" y="758"/>
                  <a:pt x="73" y="757"/>
                </a:cubicBezTo>
                <a:cubicBezTo>
                  <a:pt x="78" y="755"/>
                  <a:pt x="83" y="753"/>
                  <a:pt x="88" y="752"/>
                </a:cubicBezTo>
                <a:cubicBezTo>
                  <a:pt x="98" y="749"/>
                  <a:pt x="108" y="748"/>
                  <a:pt x="118" y="747"/>
                </a:cubicBezTo>
                <a:cubicBezTo>
                  <a:pt x="128" y="746"/>
                  <a:pt x="137" y="743"/>
                  <a:pt x="147" y="742"/>
                </a:cubicBezTo>
                <a:cubicBezTo>
                  <a:pt x="158" y="740"/>
                  <a:pt x="168" y="738"/>
                  <a:pt x="178" y="736"/>
                </a:cubicBezTo>
                <a:cubicBezTo>
                  <a:pt x="183" y="735"/>
                  <a:pt x="188" y="734"/>
                  <a:pt x="193" y="733"/>
                </a:cubicBezTo>
                <a:cubicBezTo>
                  <a:pt x="198" y="731"/>
                  <a:pt x="203" y="730"/>
                  <a:pt x="207" y="728"/>
                </a:cubicBezTo>
                <a:cubicBezTo>
                  <a:pt x="217" y="725"/>
                  <a:pt x="227" y="722"/>
                  <a:pt x="236" y="717"/>
                </a:cubicBezTo>
                <a:cubicBezTo>
                  <a:pt x="238" y="716"/>
                  <a:pt x="240" y="715"/>
                  <a:pt x="242" y="713"/>
                </a:cubicBezTo>
                <a:cubicBezTo>
                  <a:pt x="244" y="712"/>
                  <a:pt x="244" y="712"/>
                  <a:pt x="244" y="712"/>
                </a:cubicBezTo>
                <a:cubicBezTo>
                  <a:pt x="244" y="712"/>
                  <a:pt x="245" y="712"/>
                  <a:pt x="246" y="712"/>
                </a:cubicBezTo>
                <a:cubicBezTo>
                  <a:pt x="246" y="711"/>
                  <a:pt x="246" y="710"/>
                  <a:pt x="245" y="709"/>
                </a:cubicBezTo>
                <a:cubicBezTo>
                  <a:pt x="245" y="707"/>
                  <a:pt x="243" y="706"/>
                  <a:pt x="243" y="706"/>
                </a:cubicBezTo>
                <a:cubicBezTo>
                  <a:pt x="242" y="706"/>
                  <a:pt x="242" y="706"/>
                  <a:pt x="242" y="706"/>
                </a:cubicBezTo>
                <a:cubicBezTo>
                  <a:pt x="226" y="712"/>
                  <a:pt x="209" y="718"/>
                  <a:pt x="191" y="720"/>
                </a:cubicBezTo>
                <a:cubicBezTo>
                  <a:pt x="186" y="720"/>
                  <a:pt x="182" y="720"/>
                  <a:pt x="177" y="721"/>
                </a:cubicBezTo>
                <a:cubicBezTo>
                  <a:pt x="172" y="722"/>
                  <a:pt x="168" y="722"/>
                  <a:pt x="163" y="723"/>
                </a:cubicBezTo>
                <a:cubicBezTo>
                  <a:pt x="154" y="724"/>
                  <a:pt x="144" y="725"/>
                  <a:pt x="135" y="727"/>
                </a:cubicBezTo>
                <a:cubicBezTo>
                  <a:pt x="125" y="728"/>
                  <a:pt x="116" y="729"/>
                  <a:pt x="106" y="730"/>
                </a:cubicBezTo>
                <a:cubicBezTo>
                  <a:pt x="92" y="731"/>
                  <a:pt x="92" y="731"/>
                  <a:pt x="92" y="731"/>
                </a:cubicBezTo>
                <a:cubicBezTo>
                  <a:pt x="87" y="732"/>
                  <a:pt x="80" y="733"/>
                  <a:pt x="73" y="734"/>
                </a:cubicBezTo>
                <a:cubicBezTo>
                  <a:pt x="72" y="734"/>
                  <a:pt x="70" y="734"/>
                  <a:pt x="69" y="734"/>
                </a:cubicBezTo>
                <a:cubicBezTo>
                  <a:pt x="79" y="725"/>
                  <a:pt x="90" y="715"/>
                  <a:pt x="100" y="704"/>
                </a:cubicBezTo>
                <a:cubicBezTo>
                  <a:pt x="106" y="697"/>
                  <a:pt x="113" y="690"/>
                  <a:pt x="119" y="683"/>
                </a:cubicBezTo>
                <a:cubicBezTo>
                  <a:pt x="129" y="673"/>
                  <a:pt x="139" y="662"/>
                  <a:pt x="149" y="652"/>
                </a:cubicBezTo>
                <a:cubicBezTo>
                  <a:pt x="159" y="642"/>
                  <a:pt x="168" y="631"/>
                  <a:pt x="178" y="621"/>
                </a:cubicBezTo>
                <a:cubicBezTo>
                  <a:pt x="188" y="610"/>
                  <a:pt x="198" y="600"/>
                  <a:pt x="207" y="590"/>
                </a:cubicBezTo>
                <a:cubicBezTo>
                  <a:pt x="230" y="566"/>
                  <a:pt x="253" y="542"/>
                  <a:pt x="276" y="519"/>
                </a:cubicBezTo>
                <a:cubicBezTo>
                  <a:pt x="306" y="488"/>
                  <a:pt x="336" y="458"/>
                  <a:pt x="366" y="428"/>
                </a:cubicBezTo>
                <a:cubicBezTo>
                  <a:pt x="372" y="421"/>
                  <a:pt x="379" y="414"/>
                  <a:pt x="386" y="407"/>
                </a:cubicBezTo>
                <a:cubicBezTo>
                  <a:pt x="388" y="405"/>
                  <a:pt x="390" y="402"/>
                  <a:pt x="392" y="400"/>
                </a:cubicBezTo>
                <a:cubicBezTo>
                  <a:pt x="407" y="414"/>
                  <a:pt x="421" y="428"/>
                  <a:pt x="436" y="441"/>
                </a:cubicBezTo>
                <a:cubicBezTo>
                  <a:pt x="453" y="457"/>
                  <a:pt x="470" y="472"/>
                  <a:pt x="486" y="487"/>
                </a:cubicBezTo>
                <a:cubicBezTo>
                  <a:pt x="503" y="503"/>
                  <a:pt x="518" y="519"/>
                  <a:pt x="533" y="536"/>
                </a:cubicBezTo>
                <a:cubicBezTo>
                  <a:pt x="549" y="552"/>
                  <a:pt x="566" y="567"/>
                  <a:pt x="582" y="582"/>
                </a:cubicBezTo>
                <a:cubicBezTo>
                  <a:pt x="598" y="598"/>
                  <a:pt x="614" y="614"/>
                  <a:pt x="630" y="630"/>
                </a:cubicBezTo>
                <a:cubicBezTo>
                  <a:pt x="646" y="646"/>
                  <a:pt x="663" y="662"/>
                  <a:pt x="679" y="677"/>
                </a:cubicBezTo>
                <a:cubicBezTo>
                  <a:pt x="696" y="692"/>
                  <a:pt x="712" y="708"/>
                  <a:pt x="729" y="723"/>
                </a:cubicBezTo>
                <a:cubicBezTo>
                  <a:pt x="732" y="725"/>
                  <a:pt x="735" y="727"/>
                  <a:pt x="737" y="729"/>
                </a:cubicBezTo>
                <a:cubicBezTo>
                  <a:pt x="736" y="729"/>
                  <a:pt x="736" y="729"/>
                  <a:pt x="736" y="729"/>
                </a:cubicBezTo>
                <a:cubicBezTo>
                  <a:pt x="733" y="728"/>
                  <a:pt x="729" y="728"/>
                  <a:pt x="725" y="727"/>
                </a:cubicBezTo>
                <a:cubicBezTo>
                  <a:pt x="717" y="725"/>
                  <a:pt x="709" y="723"/>
                  <a:pt x="700" y="721"/>
                </a:cubicBezTo>
                <a:cubicBezTo>
                  <a:pt x="687" y="718"/>
                  <a:pt x="674" y="716"/>
                  <a:pt x="661" y="714"/>
                </a:cubicBezTo>
                <a:cubicBezTo>
                  <a:pt x="649" y="712"/>
                  <a:pt x="637" y="710"/>
                  <a:pt x="625" y="708"/>
                </a:cubicBezTo>
                <a:cubicBezTo>
                  <a:pt x="613" y="707"/>
                  <a:pt x="602" y="705"/>
                  <a:pt x="590" y="703"/>
                </a:cubicBezTo>
                <a:cubicBezTo>
                  <a:pt x="572" y="701"/>
                  <a:pt x="572" y="701"/>
                  <a:pt x="572" y="701"/>
                </a:cubicBezTo>
                <a:cubicBezTo>
                  <a:pt x="567" y="700"/>
                  <a:pt x="561" y="699"/>
                  <a:pt x="556" y="699"/>
                </a:cubicBezTo>
                <a:cubicBezTo>
                  <a:pt x="555" y="699"/>
                  <a:pt x="553" y="699"/>
                  <a:pt x="552" y="700"/>
                </a:cubicBezTo>
                <a:cubicBezTo>
                  <a:pt x="550" y="700"/>
                  <a:pt x="547" y="700"/>
                  <a:pt x="545" y="703"/>
                </a:cubicBezTo>
                <a:cubicBezTo>
                  <a:pt x="544" y="705"/>
                  <a:pt x="543" y="707"/>
                  <a:pt x="541" y="709"/>
                </a:cubicBezTo>
                <a:cubicBezTo>
                  <a:pt x="540" y="711"/>
                  <a:pt x="539" y="714"/>
                  <a:pt x="539" y="716"/>
                </a:cubicBezTo>
                <a:cubicBezTo>
                  <a:pt x="539" y="719"/>
                  <a:pt x="540" y="721"/>
                  <a:pt x="541" y="722"/>
                </a:cubicBezTo>
                <a:cubicBezTo>
                  <a:pt x="543" y="725"/>
                  <a:pt x="546" y="726"/>
                  <a:pt x="548" y="727"/>
                </a:cubicBezTo>
                <a:cubicBezTo>
                  <a:pt x="556" y="729"/>
                  <a:pt x="563" y="731"/>
                  <a:pt x="571" y="732"/>
                </a:cubicBezTo>
                <a:cubicBezTo>
                  <a:pt x="575" y="733"/>
                  <a:pt x="578" y="733"/>
                  <a:pt x="582" y="734"/>
                </a:cubicBezTo>
                <a:cubicBezTo>
                  <a:pt x="599" y="736"/>
                  <a:pt x="599" y="736"/>
                  <a:pt x="599" y="736"/>
                </a:cubicBezTo>
                <a:cubicBezTo>
                  <a:pt x="617" y="738"/>
                  <a:pt x="617" y="738"/>
                  <a:pt x="617" y="738"/>
                </a:cubicBezTo>
                <a:cubicBezTo>
                  <a:pt x="634" y="741"/>
                  <a:pt x="634" y="741"/>
                  <a:pt x="634" y="741"/>
                </a:cubicBezTo>
                <a:cubicBezTo>
                  <a:pt x="647" y="743"/>
                  <a:pt x="660" y="745"/>
                  <a:pt x="673" y="748"/>
                </a:cubicBezTo>
                <a:cubicBezTo>
                  <a:pt x="723" y="757"/>
                  <a:pt x="723" y="757"/>
                  <a:pt x="723" y="757"/>
                </a:cubicBezTo>
                <a:cubicBezTo>
                  <a:pt x="725" y="758"/>
                  <a:pt x="727" y="758"/>
                  <a:pt x="730" y="758"/>
                </a:cubicBezTo>
                <a:cubicBezTo>
                  <a:pt x="731" y="758"/>
                  <a:pt x="732" y="758"/>
                  <a:pt x="733" y="759"/>
                </a:cubicBezTo>
                <a:cubicBezTo>
                  <a:pt x="734" y="759"/>
                  <a:pt x="734" y="759"/>
                  <a:pt x="734" y="759"/>
                </a:cubicBezTo>
                <a:cubicBezTo>
                  <a:pt x="735" y="759"/>
                  <a:pt x="736" y="759"/>
                  <a:pt x="737" y="759"/>
                </a:cubicBezTo>
                <a:cubicBezTo>
                  <a:pt x="738" y="759"/>
                  <a:pt x="738" y="759"/>
                  <a:pt x="739" y="759"/>
                </a:cubicBezTo>
                <a:cubicBezTo>
                  <a:pt x="744" y="759"/>
                  <a:pt x="749" y="758"/>
                  <a:pt x="753" y="756"/>
                </a:cubicBezTo>
                <a:cubicBezTo>
                  <a:pt x="756" y="755"/>
                  <a:pt x="759" y="752"/>
                  <a:pt x="761" y="749"/>
                </a:cubicBezTo>
                <a:cubicBezTo>
                  <a:pt x="763" y="746"/>
                  <a:pt x="764" y="743"/>
                  <a:pt x="764" y="739"/>
                </a:cubicBezTo>
                <a:cubicBezTo>
                  <a:pt x="764" y="737"/>
                  <a:pt x="765" y="734"/>
                  <a:pt x="765" y="731"/>
                </a:cubicBezTo>
                <a:cubicBezTo>
                  <a:pt x="765" y="730"/>
                  <a:pt x="765" y="729"/>
                  <a:pt x="764" y="728"/>
                </a:cubicBezTo>
                <a:cubicBezTo>
                  <a:pt x="764" y="727"/>
                  <a:pt x="764" y="726"/>
                  <a:pt x="764" y="725"/>
                </a:cubicBezTo>
                <a:cubicBezTo>
                  <a:pt x="763" y="715"/>
                  <a:pt x="760" y="706"/>
                  <a:pt x="758" y="697"/>
                </a:cubicBezTo>
                <a:cubicBezTo>
                  <a:pt x="756" y="688"/>
                  <a:pt x="755" y="679"/>
                  <a:pt x="754" y="670"/>
                </a:cubicBezTo>
                <a:cubicBezTo>
                  <a:pt x="753" y="661"/>
                  <a:pt x="750" y="652"/>
                  <a:pt x="747" y="643"/>
                </a:cubicBezTo>
                <a:cubicBezTo>
                  <a:pt x="745" y="634"/>
                  <a:pt x="743" y="625"/>
                  <a:pt x="740" y="616"/>
                </a:cubicBezTo>
                <a:cubicBezTo>
                  <a:pt x="738" y="607"/>
                  <a:pt x="735" y="599"/>
                  <a:pt x="732" y="590"/>
                </a:cubicBezTo>
                <a:cubicBezTo>
                  <a:pt x="729" y="581"/>
                  <a:pt x="726" y="573"/>
                  <a:pt x="721" y="564"/>
                </a:cubicBezTo>
                <a:cubicBezTo>
                  <a:pt x="720" y="562"/>
                  <a:pt x="719" y="560"/>
                  <a:pt x="718" y="558"/>
                </a:cubicBezTo>
                <a:cubicBezTo>
                  <a:pt x="718" y="557"/>
                  <a:pt x="718" y="557"/>
                  <a:pt x="718" y="557"/>
                </a:cubicBezTo>
                <a:cubicBezTo>
                  <a:pt x="717" y="556"/>
                  <a:pt x="717" y="555"/>
                  <a:pt x="717" y="555"/>
                </a:cubicBezTo>
                <a:cubicBezTo>
                  <a:pt x="717" y="555"/>
                  <a:pt x="717" y="555"/>
                  <a:pt x="716" y="555"/>
                </a:cubicBezTo>
                <a:cubicBezTo>
                  <a:pt x="716" y="555"/>
                  <a:pt x="715" y="555"/>
                  <a:pt x="714" y="555"/>
                </a:cubicBezTo>
                <a:cubicBezTo>
                  <a:pt x="712" y="556"/>
                  <a:pt x="710" y="557"/>
                  <a:pt x="711" y="558"/>
                </a:cubicBezTo>
                <a:cubicBezTo>
                  <a:pt x="715" y="574"/>
                  <a:pt x="721" y="589"/>
                  <a:pt x="724" y="606"/>
                </a:cubicBezTo>
                <a:cubicBezTo>
                  <a:pt x="724" y="610"/>
                  <a:pt x="725" y="614"/>
                  <a:pt x="726" y="618"/>
                </a:cubicBezTo>
                <a:cubicBezTo>
                  <a:pt x="728" y="631"/>
                  <a:pt x="728" y="631"/>
                  <a:pt x="728" y="631"/>
                </a:cubicBezTo>
                <a:cubicBezTo>
                  <a:pt x="730" y="639"/>
                  <a:pt x="732" y="647"/>
                  <a:pt x="733" y="655"/>
                </a:cubicBezTo>
                <a:cubicBezTo>
                  <a:pt x="734" y="664"/>
                  <a:pt x="736" y="672"/>
                  <a:pt x="737" y="680"/>
                </a:cubicBezTo>
                <a:cubicBezTo>
                  <a:pt x="737" y="685"/>
                  <a:pt x="738" y="689"/>
                  <a:pt x="738" y="693"/>
                </a:cubicBezTo>
                <a:cubicBezTo>
                  <a:pt x="738" y="697"/>
                  <a:pt x="738" y="704"/>
                  <a:pt x="739" y="709"/>
                </a:cubicBezTo>
                <a:cubicBezTo>
                  <a:pt x="739" y="713"/>
                  <a:pt x="739" y="717"/>
                  <a:pt x="739" y="720"/>
                </a:cubicBezTo>
                <a:cubicBezTo>
                  <a:pt x="714" y="696"/>
                  <a:pt x="689" y="672"/>
                  <a:pt x="665" y="646"/>
                </a:cubicBezTo>
                <a:cubicBezTo>
                  <a:pt x="658" y="638"/>
                  <a:pt x="651" y="630"/>
                  <a:pt x="644" y="623"/>
                </a:cubicBezTo>
                <a:cubicBezTo>
                  <a:pt x="636" y="615"/>
                  <a:pt x="629" y="607"/>
                  <a:pt x="622" y="600"/>
                </a:cubicBezTo>
                <a:cubicBezTo>
                  <a:pt x="607" y="585"/>
                  <a:pt x="592" y="570"/>
                  <a:pt x="578" y="555"/>
                </a:cubicBezTo>
                <a:cubicBezTo>
                  <a:pt x="563" y="540"/>
                  <a:pt x="549" y="524"/>
                  <a:pt x="534" y="509"/>
                </a:cubicBezTo>
                <a:cubicBezTo>
                  <a:pt x="527" y="501"/>
                  <a:pt x="519" y="493"/>
                  <a:pt x="512" y="486"/>
                </a:cubicBezTo>
                <a:cubicBezTo>
                  <a:pt x="505" y="478"/>
                  <a:pt x="495" y="466"/>
                  <a:pt x="485" y="456"/>
                </a:cubicBezTo>
                <a:cubicBezTo>
                  <a:pt x="459" y="428"/>
                  <a:pt x="436" y="406"/>
                  <a:pt x="411" y="380"/>
                </a:cubicBezTo>
                <a:cubicBezTo>
                  <a:pt x="424" y="365"/>
                  <a:pt x="438" y="350"/>
                  <a:pt x="452" y="336"/>
                </a:cubicBezTo>
                <a:cubicBezTo>
                  <a:pt x="468" y="319"/>
                  <a:pt x="483" y="301"/>
                  <a:pt x="499" y="285"/>
                </a:cubicBezTo>
                <a:cubicBezTo>
                  <a:pt x="514" y="268"/>
                  <a:pt x="531" y="253"/>
                  <a:pt x="547" y="237"/>
                </a:cubicBezTo>
                <a:cubicBezTo>
                  <a:pt x="564" y="222"/>
                  <a:pt x="579" y="205"/>
                  <a:pt x="595" y="188"/>
                </a:cubicBezTo>
                <a:cubicBezTo>
                  <a:pt x="611" y="172"/>
                  <a:pt x="627" y="156"/>
                  <a:pt x="643" y="139"/>
                </a:cubicBezTo>
                <a:cubicBezTo>
                  <a:pt x="659" y="123"/>
                  <a:pt x="675" y="106"/>
                  <a:pt x="691" y="90"/>
                </a:cubicBezTo>
                <a:cubicBezTo>
                  <a:pt x="706" y="73"/>
                  <a:pt x="721" y="57"/>
                  <a:pt x="736" y="40"/>
                </a:cubicBezTo>
                <a:cubicBezTo>
                  <a:pt x="735" y="42"/>
                  <a:pt x="735" y="42"/>
                  <a:pt x="735" y="43"/>
                </a:cubicBezTo>
                <a:cubicBezTo>
                  <a:pt x="732" y="57"/>
                  <a:pt x="732" y="57"/>
                  <a:pt x="732" y="57"/>
                </a:cubicBezTo>
                <a:cubicBezTo>
                  <a:pt x="728" y="71"/>
                  <a:pt x="725" y="85"/>
                  <a:pt x="723" y="99"/>
                </a:cubicBezTo>
                <a:cubicBezTo>
                  <a:pt x="715" y="138"/>
                  <a:pt x="715" y="138"/>
                  <a:pt x="715" y="138"/>
                </a:cubicBezTo>
                <a:cubicBezTo>
                  <a:pt x="713" y="151"/>
                  <a:pt x="711" y="164"/>
                  <a:pt x="709" y="177"/>
                </a:cubicBezTo>
                <a:cubicBezTo>
                  <a:pt x="706" y="196"/>
                  <a:pt x="706" y="196"/>
                  <a:pt x="706" y="196"/>
                </a:cubicBezTo>
                <a:cubicBezTo>
                  <a:pt x="704" y="203"/>
                  <a:pt x="703" y="210"/>
                  <a:pt x="703" y="218"/>
                </a:cubicBezTo>
                <a:cubicBezTo>
                  <a:pt x="703" y="220"/>
                  <a:pt x="703" y="222"/>
                  <a:pt x="706" y="225"/>
                </a:cubicBezTo>
                <a:cubicBezTo>
                  <a:pt x="708" y="226"/>
                  <a:pt x="710" y="228"/>
                  <a:pt x="713" y="229"/>
                </a:cubicBezTo>
                <a:cubicBezTo>
                  <a:pt x="714" y="230"/>
                  <a:pt x="717" y="231"/>
                  <a:pt x="719" y="231"/>
                </a:cubicBezTo>
                <a:cubicBezTo>
                  <a:pt x="720" y="232"/>
                  <a:pt x="720" y="232"/>
                  <a:pt x="720" y="232"/>
                </a:cubicBezTo>
                <a:cubicBezTo>
                  <a:pt x="723" y="232"/>
                  <a:pt x="724" y="231"/>
                  <a:pt x="725" y="230"/>
                </a:cubicBezTo>
                <a:cubicBezTo>
                  <a:pt x="728" y="227"/>
                  <a:pt x="729" y="224"/>
                  <a:pt x="730" y="221"/>
                </a:cubicBezTo>
                <a:cubicBezTo>
                  <a:pt x="733" y="213"/>
                  <a:pt x="735" y="205"/>
                  <a:pt x="737" y="197"/>
                </a:cubicBezTo>
                <a:cubicBezTo>
                  <a:pt x="738" y="193"/>
                  <a:pt x="738" y="189"/>
                  <a:pt x="739" y="185"/>
                </a:cubicBezTo>
                <a:cubicBezTo>
                  <a:pt x="742" y="166"/>
                  <a:pt x="742" y="166"/>
                  <a:pt x="742" y="166"/>
                </a:cubicBezTo>
                <a:cubicBezTo>
                  <a:pt x="745" y="148"/>
                  <a:pt x="745" y="148"/>
                  <a:pt x="745" y="148"/>
                </a:cubicBezTo>
                <a:cubicBezTo>
                  <a:pt x="748" y="129"/>
                  <a:pt x="748" y="129"/>
                  <a:pt x="748" y="129"/>
                </a:cubicBezTo>
                <a:cubicBezTo>
                  <a:pt x="751" y="115"/>
                  <a:pt x="754" y="101"/>
                  <a:pt x="757" y="87"/>
                </a:cubicBezTo>
                <a:cubicBezTo>
                  <a:pt x="763" y="60"/>
                  <a:pt x="763" y="60"/>
                  <a:pt x="763" y="60"/>
                </a:cubicBezTo>
                <a:cubicBezTo>
                  <a:pt x="765" y="53"/>
                  <a:pt x="765" y="53"/>
                  <a:pt x="765" y="53"/>
                </a:cubicBezTo>
                <a:cubicBezTo>
                  <a:pt x="765" y="49"/>
                  <a:pt x="765" y="49"/>
                  <a:pt x="765" y="49"/>
                </a:cubicBezTo>
                <a:cubicBezTo>
                  <a:pt x="766" y="48"/>
                  <a:pt x="765" y="49"/>
                  <a:pt x="766" y="47"/>
                </a:cubicBezTo>
                <a:cubicBezTo>
                  <a:pt x="767" y="43"/>
                  <a:pt x="767" y="43"/>
                  <a:pt x="767" y="43"/>
                </a:cubicBezTo>
                <a:cubicBezTo>
                  <a:pt x="768" y="41"/>
                  <a:pt x="768" y="41"/>
                  <a:pt x="768" y="41"/>
                </a:cubicBezTo>
                <a:cubicBezTo>
                  <a:pt x="768" y="38"/>
                  <a:pt x="768" y="38"/>
                  <a:pt x="768" y="38"/>
                </a:cubicBezTo>
                <a:cubicBezTo>
                  <a:pt x="769" y="35"/>
                  <a:pt x="770" y="32"/>
                  <a:pt x="771" y="28"/>
                </a:cubicBezTo>
                <a:cubicBezTo>
                  <a:pt x="771" y="25"/>
                  <a:pt x="771" y="22"/>
                  <a:pt x="771" y="19"/>
                </a:cubicBezTo>
                <a:cubicBezTo>
                  <a:pt x="771" y="18"/>
                  <a:pt x="771" y="18"/>
                  <a:pt x="771" y="17"/>
                </a:cubicBezTo>
                <a:cubicBezTo>
                  <a:pt x="771" y="16"/>
                  <a:pt x="771" y="16"/>
                  <a:pt x="770" y="15"/>
                </a:cubicBezTo>
                <a:cubicBezTo>
                  <a:pt x="770" y="14"/>
                  <a:pt x="770" y="13"/>
                  <a:pt x="769" y="11"/>
                </a:cubicBezTo>
                <a:cubicBezTo>
                  <a:pt x="768" y="9"/>
                  <a:pt x="766" y="7"/>
                  <a:pt x="763" y="5"/>
                </a:cubicBezTo>
                <a:cubicBezTo>
                  <a:pt x="762" y="5"/>
                  <a:pt x="760" y="5"/>
                  <a:pt x="759" y="4"/>
                </a:cubicBezTo>
                <a:cubicBezTo>
                  <a:pt x="758" y="4"/>
                  <a:pt x="758" y="4"/>
                  <a:pt x="757" y="4"/>
                </a:cubicBezTo>
                <a:cubicBezTo>
                  <a:pt x="756" y="4"/>
                  <a:pt x="755" y="4"/>
                  <a:pt x="755" y="4"/>
                </a:cubicBezTo>
                <a:cubicBezTo>
                  <a:pt x="754" y="4"/>
                  <a:pt x="753" y="4"/>
                  <a:pt x="752" y="4"/>
                </a:cubicBezTo>
                <a:cubicBezTo>
                  <a:pt x="752" y="4"/>
                  <a:pt x="751" y="4"/>
                  <a:pt x="751" y="4"/>
                </a:cubicBezTo>
                <a:cubicBezTo>
                  <a:pt x="748" y="4"/>
                  <a:pt x="745" y="4"/>
                  <a:pt x="741" y="5"/>
                </a:cubicBezTo>
                <a:cubicBezTo>
                  <a:pt x="740" y="5"/>
                  <a:pt x="738" y="5"/>
                  <a:pt x="737" y="6"/>
                </a:cubicBezTo>
                <a:cubicBezTo>
                  <a:pt x="735" y="6"/>
                  <a:pt x="735" y="6"/>
                  <a:pt x="735" y="6"/>
                </a:cubicBezTo>
                <a:cubicBezTo>
                  <a:pt x="732" y="7"/>
                  <a:pt x="732" y="7"/>
                  <a:pt x="732" y="7"/>
                </a:cubicBezTo>
                <a:cubicBezTo>
                  <a:pt x="728" y="8"/>
                  <a:pt x="723" y="9"/>
                  <a:pt x="719" y="11"/>
                </a:cubicBezTo>
                <a:cubicBezTo>
                  <a:pt x="710" y="14"/>
                  <a:pt x="700" y="18"/>
                  <a:pt x="691" y="22"/>
                </a:cubicBezTo>
                <a:cubicBezTo>
                  <a:pt x="681" y="25"/>
                  <a:pt x="672" y="27"/>
                  <a:pt x="662" y="29"/>
                </a:cubicBezTo>
                <a:cubicBezTo>
                  <a:pt x="652" y="31"/>
                  <a:pt x="643" y="35"/>
                  <a:pt x="634" y="39"/>
                </a:cubicBezTo>
                <a:cubicBezTo>
                  <a:pt x="605" y="48"/>
                  <a:pt x="605" y="48"/>
                  <a:pt x="605" y="48"/>
                </a:cubicBezTo>
                <a:cubicBezTo>
                  <a:pt x="596" y="52"/>
                  <a:pt x="586" y="55"/>
                  <a:pt x="577" y="59"/>
                </a:cubicBezTo>
                <a:cubicBezTo>
                  <a:pt x="568" y="63"/>
                  <a:pt x="559" y="67"/>
                  <a:pt x="550" y="72"/>
                </a:cubicBezTo>
                <a:cubicBezTo>
                  <a:pt x="544" y="76"/>
                  <a:pt x="544" y="76"/>
                  <a:pt x="544" y="76"/>
                </a:cubicBezTo>
                <a:cubicBezTo>
                  <a:pt x="542" y="77"/>
                  <a:pt x="542" y="77"/>
                  <a:pt x="542" y="77"/>
                </a:cubicBezTo>
                <a:cubicBezTo>
                  <a:pt x="541" y="77"/>
                  <a:pt x="541" y="77"/>
                  <a:pt x="540" y="78"/>
                </a:cubicBezTo>
                <a:cubicBezTo>
                  <a:pt x="540" y="78"/>
                  <a:pt x="540" y="79"/>
                  <a:pt x="541" y="80"/>
                </a:cubicBezTo>
                <a:cubicBezTo>
                  <a:pt x="541" y="82"/>
                  <a:pt x="542" y="84"/>
                  <a:pt x="543" y="84"/>
                </a:cubicBezTo>
                <a:cubicBezTo>
                  <a:pt x="543" y="84"/>
                  <a:pt x="543" y="84"/>
                  <a:pt x="544" y="84"/>
                </a:cubicBezTo>
                <a:cubicBezTo>
                  <a:pt x="560" y="77"/>
                  <a:pt x="577" y="70"/>
                  <a:pt x="594" y="66"/>
                </a:cubicBezTo>
                <a:cubicBezTo>
                  <a:pt x="599" y="65"/>
                  <a:pt x="603" y="64"/>
                  <a:pt x="608" y="63"/>
                </a:cubicBezTo>
                <a:cubicBezTo>
                  <a:pt x="621" y="59"/>
                  <a:pt x="621" y="59"/>
                  <a:pt x="621" y="59"/>
                </a:cubicBezTo>
                <a:cubicBezTo>
                  <a:pt x="630" y="57"/>
                  <a:pt x="639" y="54"/>
                  <a:pt x="648" y="52"/>
                </a:cubicBezTo>
                <a:cubicBezTo>
                  <a:pt x="657" y="49"/>
                  <a:pt x="666" y="47"/>
                  <a:pt x="675" y="45"/>
                </a:cubicBezTo>
                <a:cubicBezTo>
                  <a:pt x="680" y="44"/>
                  <a:pt x="684" y="43"/>
                  <a:pt x="689" y="42"/>
                </a:cubicBezTo>
                <a:cubicBezTo>
                  <a:pt x="693" y="41"/>
                  <a:pt x="700" y="40"/>
                  <a:pt x="706" y="39"/>
                </a:cubicBezTo>
                <a:cubicBezTo>
                  <a:pt x="714" y="37"/>
                  <a:pt x="721" y="36"/>
                  <a:pt x="729" y="34"/>
                </a:cubicBezTo>
                <a:cubicBezTo>
                  <a:pt x="729" y="34"/>
                  <a:pt x="730" y="34"/>
                  <a:pt x="730" y="34"/>
                </a:cubicBezTo>
                <a:cubicBezTo>
                  <a:pt x="707" y="58"/>
                  <a:pt x="684" y="82"/>
                  <a:pt x="659" y="104"/>
                </a:cubicBezTo>
                <a:cubicBezTo>
                  <a:pt x="651" y="111"/>
                  <a:pt x="643" y="118"/>
                  <a:pt x="636" y="126"/>
                </a:cubicBezTo>
                <a:cubicBezTo>
                  <a:pt x="628" y="133"/>
                  <a:pt x="620" y="141"/>
                  <a:pt x="613" y="148"/>
                </a:cubicBezTo>
                <a:cubicBezTo>
                  <a:pt x="598" y="163"/>
                  <a:pt x="582" y="178"/>
                  <a:pt x="567" y="192"/>
                </a:cubicBezTo>
                <a:cubicBezTo>
                  <a:pt x="552" y="207"/>
                  <a:pt x="536" y="222"/>
                  <a:pt x="521" y="237"/>
                </a:cubicBezTo>
                <a:cubicBezTo>
                  <a:pt x="513" y="244"/>
                  <a:pt x="505" y="252"/>
                  <a:pt x="497" y="259"/>
                </a:cubicBezTo>
                <a:cubicBezTo>
                  <a:pt x="489" y="266"/>
                  <a:pt x="478" y="276"/>
                  <a:pt x="467" y="286"/>
                </a:cubicBezTo>
                <a:cubicBezTo>
                  <a:pt x="440" y="312"/>
                  <a:pt x="418" y="335"/>
                  <a:pt x="392" y="360"/>
                </a:cubicBezTo>
                <a:cubicBezTo>
                  <a:pt x="366" y="334"/>
                  <a:pt x="340" y="308"/>
                  <a:pt x="314" y="282"/>
                </a:cubicBezTo>
                <a:cubicBezTo>
                  <a:pt x="291" y="259"/>
                  <a:pt x="268" y="236"/>
                  <a:pt x="244" y="213"/>
                </a:cubicBezTo>
                <a:cubicBezTo>
                  <a:pt x="223" y="193"/>
                  <a:pt x="201" y="172"/>
                  <a:pt x="180" y="152"/>
                </a:cubicBezTo>
                <a:cubicBezTo>
                  <a:pt x="158" y="132"/>
                  <a:pt x="137" y="111"/>
                  <a:pt x="115" y="91"/>
                </a:cubicBezTo>
                <a:cubicBezTo>
                  <a:pt x="104" y="81"/>
                  <a:pt x="94" y="71"/>
                  <a:pt x="83" y="61"/>
                </a:cubicBezTo>
                <a:cubicBezTo>
                  <a:pt x="78" y="56"/>
                  <a:pt x="73" y="51"/>
                  <a:pt x="67" y="46"/>
                </a:cubicBezTo>
                <a:cubicBezTo>
                  <a:pt x="78" y="50"/>
                  <a:pt x="89" y="53"/>
                  <a:pt x="99" y="56"/>
                </a:cubicBezTo>
                <a:cubicBezTo>
                  <a:pt x="112" y="60"/>
                  <a:pt x="124" y="64"/>
                  <a:pt x="136" y="67"/>
                </a:cubicBezTo>
                <a:cubicBezTo>
                  <a:pt x="148" y="71"/>
                  <a:pt x="160" y="74"/>
                  <a:pt x="172" y="77"/>
                </a:cubicBezTo>
                <a:cubicBezTo>
                  <a:pt x="191" y="82"/>
                  <a:pt x="191" y="82"/>
                  <a:pt x="191" y="82"/>
                </a:cubicBezTo>
                <a:cubicBezTo>
                  <a:pt x="197" y="84"/>
                  <a:pt x="204" y="86"/>
                  <a:pt x="211" y="87"/>
                </a:cubicBezTo>
                <a:cubicBezTo>
                  <a:pt x="212" y="87"/>
                  <a:pt x="212" y="87"/>
                  <a:pt x="213" y="87"/>
                </a:cubicBezTo>
                <a:cubicBezTo>
                  <a:pt x="214" y="87"/>
                  <a:pt x="216" y="86"/>
                  <a:pt x="218" y="84"/>
                </a:cubicBezTo>
                <a:cubicBezTo>
                  <a:pt x="220" y="82"/>
                  <a:pt x="222" y="81"/>
                  <a:pt x="223" y="78"/>
                </a:cubicBezTo>
                <a:cubicBezTo>
                  <a:pt x="224" y="77"/>
                  <a:pt x="226" y="74"/>
                  <a:pt x="226" y="72"/>
                </a:cubicBezTo>
                <a:cubicBezTo>
                  <a:pt x="227" y="69"/>
                  <a:pt x="226" y="67"/>
                  <a:pt x="225" y="66"/>
                </a:cubicBezTo>
                <a:cubicBezTo>
                  <a:pt x="223" y="63"/>
                  <a:pt x="221" y="61"/>
                  <a:pt x="218" y="60"/>
                </a:cubicBezTo>
                <a:cubicBezTo>
                  <a:pt x="210" y="57"/>
                  <a:pt x="203" y="54"/>
                  <a:pt x="195" y="51"/>
                </a:cubicBezTo>
                <a:cubicBezTo>
                  <a:pt x="192" y="50"/>
                  <a:pt x="188" y="49"/>
                  <a:pt x="184" y="48"/>
                </a:cubicBezTo>
                <a:cubicBezTo>
                  <a:pt x="166" y="43"/>
                  <a:pt x="166" y="43"/>
                  <a:pt x="166" y="43"/>
                </a:cubicBezTo>
                <a:cubicBezTo>
                  <a:pt x="149" y="39"/>
                  <a:pt x="149" y="39"/>
                  <a:pt x="149" y="39"/>
                </a:cubicBezTo>
                <a:cubicBezTo>
                  <a:pt x="131" y="34"/>
                  <a:pt x="131" y="34"/>
                  <a:pt x="131" y="34"/>
                </a:cubicBezTo>
                <a:cubicBezTo>
                  <a:pt x="118" y="30"/>
                  <a:pt x="105" y="25"/>
                  <a:pt x="91" y="21"/>
                </a:cubicBezTo>
                <a:cubicBezTo>
                  <a:pt x="40" y="4"/>
                  <a:pt x="40" y="4"/>
                  <a:pt x="40" y="4"/>
                </a:cubicBezTo>
                <a:cubicBezTo>
                  <a:pt x="37" y="3"/>
                  <a:pt x="37" y="3"/>
                  <a:pt x="37" y="3"/>
                </a:cubicBezTo>
                <a:cubicBezTo>
                  <a:pt x="35" y="3"/>
                  <a:pt x="33" y="2"/>
                  <a:pt x="32" y="2"/>
                </a:cubicBezTo>
                <a:cubicBezTo>
                  <a:pt x="29" y="1"/>
                  <a:pt x="26" y="1"/>
                  <a:pt x="23" y="1"/>
                </a:cubicBezTo>
                <a:cubicBezTo>
                  <a:pt x="21" y="0"/>
                  <a:pt x="20" y="0"/>
                  <a:pt x="18" y="0"/>
                </a:cubicBezTo>
              </a:path>
            </a:pathLst>
          </a:custGeo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</p:spTree>
    <p:extLst>
      <p:ext uri="{BB962C8B-B14F-4D97-AF65-F5344CB8AC3E}">
        <p14:creationId xmlns:p14="http://schemas.microsoft.com/office/powerpoint/2010/main" val="3569200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SYSTEM OVERVIEW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 smtClean="0"/>
              <a:t>Quản</a:t>
            </a:r>
            <a:r>
              <a:rPr lang="en-US" sz="3200" dirty="0" smtClean="0"/>
              <a:t> </a:t>
            </a:r>
            <a:r>
              <a:rPr lang="en-US" sz="3200" dirty="0" err="1" smtClean="0"/>
              <a:t>lý</a:t>
            </a:r>
            <a:r>
              <a:rPr lang="en-US" sz="3200" dirty="0" smtClean="0"/>
              <a:t> </a:t>
            </a:r>
            <a:r>
              <a:rPr lang="en-US" sz="3200" dirty="0" err="1" smtClean="0"/>
              <a:t>nội</a:t>
            </a:r>
            <a:r>
              <a:rPr lang="en-US" sz="3200" dirty="0"/>
              <a:t> </a:t>
            </a:r>
            <a:r>
              <a:rPr lang="en-US" sz="3200" dirty="0" smtClean="0"/>
              <a:t>dung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grpSp>
        <p:nvGrpSpPr>
          <p:cNvPr id="5" name="Group 4"/>
          <p:cNvGrpSpPr/>
          <p:nvPr/>
        </p:nvGrpSpPr>
        <p:grpSpPr>
          <a:xfrm>
            <a:off x="2091891" y="2364789"/>
            <a:ext cx="7545242" cy="4129489"/>
            <a:chOff x="2091891" y="2364789"/>
            <a:chExt cx="7545242" cy="4129489"/>
          </a:xfrm>
        </p:grpSpPr>
        <p:grpSp>
          <p:nvGrpSpPr>
            <p:cNvPr id="4" name="Group 3"/>
            <p:cNvGrpSpPr/>
            <p:nvPr/>
          </p:nvGrpSpPr>
          <p:grpSpPr>
            <a:xfrm>
              <a:off x="2554867" y="2630906"/>
              <a:ext cx="7082266" cy="3863372"/>
              <a:chOff x="610886" y="436873"/>
              <a:chExt cx="10970228" cy="5984253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610886" y="436873"/>
                <a:ext cx="2068208" cy="376732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14" name="Picture 13" descr="Person - Free computer icons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8368" y="690394"/>
                <a:ext cx="850848" cy="870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14" descr="Person - Free computer icons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8367" y="1885210"/>
                <a:ext cx="850848" cy="870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5" descr="Person - Free computer icons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8366" y="3080026"/>
                <a:ext cx="850848" cy="8706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ounded Rectangle 16"/>
              <p:cNvSpPr/>
              <p:nvPr/>
            </p:nvSpPr>
            <p:spPr>
              <a:xfrm>
                <a:off x="610886" y="4690894"/>
                <a:ext cx="2068208" cy="15575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18" name="Picture 17" descr="App development - Free electronics icons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9673" y="5055891"/>
                <a:ext cx="817928" cy="8275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8" descr="Database icons for free download | Freepik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8258" y="2531563"/>
                <a:ext cx="1941165" cy="19675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Rounded Rectangle 19"/>
              <p:cNvSpPr/>
              <p:nvPr/>
            </p:nvSpPr>
            <p:spPr>
              <a:xfrm>
                <a:off x="7815445" y="609578"/>
                <a:ext cx="3765669" cy="581154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pic>
            <p:nvPicPr>
              <p:cNvPr id="21" name="Picture 20" descr="Digital signage - Free signs icons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8816" y="690394"/>
                <a:ext cx="1336503" cy="13533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1" descr="Video wall Icons, Logos, Symbols – Free Download PNG, SV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4315" y="2948805"/>
                <a:ext cx="1116282" cy="11330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2" descr="Oled Display Icon - Download in Line Style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7442" y="4660091"/>
                <a:ext cx="1396850" cy="14160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4" name="Elbow Connector 23"/>
              <p:cNvCxnSpPr>
                <a:endCxn id="19" idx="1"/>
              </p:cNvCxnSpPr>
              <p:nvPr/>
            </p:nvCxnSpPr>
            <p:spPr>
              <a:xfrm>
                <a:off x="2069214" y="1206536"/>
                <a:ext cx="2349044" cy="2308817"/>
              </a:xfrm>
              <a:prstGeom prst="bentConnector3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24"/>
              <p:cNvCxnSpPr>
                <a:endCxn id="19" idx="1"/>
              </p:cNvCxnSpPr>
              <p:nvPr/>
            </p:nvCxnSpPr>
            <p:spPr>
              <a:xfrm>
                <a:off x="2069214" y="2330712"/>
                <a:ext cx="2349044" cy="1184641"/>
              </a:xfrm>
              <a:prstGeom prst="bentConnector3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/>
              <p:cNvCxnSpPr>
                <a:stCxn id="16" idx="3"/>
                <a:endCxn id="19" idx="1"/>
              </p:cNvCxnSpPr>
              <p:nvPr/>
            </p:nvCxnSpPr>
            <p:spPr>
              <a:xfrm flipV="1">
                <a:off x="2069214" y="3515353"/>
                <a:ext cx="2349044" cy="1"/>
              </a:xfrm>
              <a:prstGeom prst="bentConnector3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Elbow Connector 35"/>
              <p:cNvCxnSpPr/>
              <p:nvPr/>
            </p:nvCxnSpPr>
            <p:spPr>
              <a:xfrm flipV="1">
                <a:off x="2106666" y="3527591"/>
                <a:ext cx="2260657" cy="1954304"/>
              </a:xfrm>
              <a:prstGeom prst="bentConnector3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Elbow Connector 36"/>
              <p:cNvCxnSpPr>
                <a:stCxn id="21" idx="1"/>
                <a:endCxn id="19" idx="0"/>
              </p:cNvCxnSpPr>
              <p:nvPr/>
            </p:nvCxnSpPr>
            <p:spPr>
              <a:xfrm rot="10800000" flipV="1">
                <a:off x="5390043" y="1367049"/>
                <a:ext cx="2558774" cy="1164513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/>
              <p:cNvCxnSpPr>
                <a:stCxn id="22" idx="1"/>
                <a:endCxn id="19" idx="3"/>
              </p:cNvCxnSpPr>
              <p:nvPr/>
            </p:nvCxnSpPr>
            <p:spPr>
              <a:xfrm rot="10800000" flipV="1">
                <a:off x="6359424" y="3515351"/>
                <a:ext cx="1674892" cy="2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/>
              <p:cNvCxnSpPr>
                <a:stCxn id="23" idx="1"/>
                <a:endCxn id="19" idx="2"/>
              </p:cNvCxnSpPr>
              <p:nvPr/>
            </p:nvCxnSpPr>
            <p:spPr>
              <a:xfrm rot="10800000">
                <a:off x="5390043" y="4499143"/>
                <a:ext cx="2527400" cy="868979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45"/>
              <p:cNvSpPr txBox="1"/>
              <p:nvPr/>
            </p:nvSpPr>
            <p:spPr>
              <a:xfrm>
                <a:off x="9285319" y="5183455"/>
                <a:ext cx="1837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Digital Signage</a:t>
                </a:r>
              </a:p>
            </p:txBody>
          </p:sp>
          <p:sp>
            <p:nvSpPr>
              <p:cNvPr id="41" name="TextBox 51"/>
              <p:cNvSpPr txBox="1"/>
              <p:nvPr/>
            </p:nvSpPr>
            <p:spPr>
              <a:xfrm>
                <a:off x="9285319" y="3501890"/>
                <a:ext cx="1837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Digital Signage</a:t>
                </a:r>
              </a:p>
            </p:txBody>
          </p:sp>
          <p:sp>
            <p:nvSpPr>
              <p:cNvPr id="42" name="TextBox 52"/>
              <p:cNvSpPr txBox="1"/>
              <p:nvPr/>
            </p:nvSpPr>
            <p:spPr>
              <a:xfrm>
                <a:off x="9435318" y="1104386"/>
                <a:ext cx="1837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Digital Signage</a:t>
                </a:r>
              </a:p>
            </p:txBody>
          </p:sp>
          <p:cxnSp>
            <p:nvCxnSpPr>
              <p:cNvPr id="43" name="Straight Arrow Connector 42"/>
              <p:cNvCxnSpPr/>
              <p:nvPr/>
            </p:nvCxnSpPr>
            <p:spPr>
              <a:xfrm flipV="1">
                <a:off x="5157032" y="4390130"/>
                <a:ext cx="0" cy="124358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TextBox 53"/>
              <p:cNvSpPr txBox="1"/>
              <p:nvPr/>
            </p:nvSpPr>
            <p:spPr>
              <a:xfrm>
                <a:off x="4218062" y="5633714"/>
                <a:ext cx="22852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/>
                  <a:t>External Database</a:t>
                </a:r>
              </a:p>
            </p:txBody>
          </p:sp>
        </p:grpSp>
        <p:sp>
          <p:nvSpPr>
            <p:cNvPr id="45" name="TextBox 8"/>
            <p:cNvSpPr txBox="1"/>
            <p:nvPr/>
          </p:nvSpPr>
          <p:spPr>
            <a:xfrm>
              <a:off x="2091891" y="2364789"/>
              <a:ext cx="2394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Multiple Admins</a:t>
              </a:r>
            </a:p>
          </p:txBody>
        </p:sp>
      </p:grpSp>
      <p:sp>
        <p:nvSpPr>
          <p:cNvPr id="46" name="Left Arrow 45">
            <a:hlinkClick r:id="rId8" action="ppaction://hlinksldjump"/>
          </p:cNvPr>
          <p:cNvSpPr/>
          <p:nvPr/>
        </p:nvSpPr>
        <p:spPr>
          <a:xfrm>
            <a:off x="10719581" y="5712551"/>
            <a:ext cx="908826" cy="450166"/>
          </a:xfrm>
          <a:prstGeom prst="lef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558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024" y="1249551"/>
            <a:ext cx="7595616" cy="49274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SYSTEM OVERVIEW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 smtClean="0"/>
              <a:t>Quản</a:t>
            </a:r>
            <a:r>
              <a:rPr lang="en-US" sz="3200" dirty="0" smtClean="0"/>
              <a:t> </a:t>
            </a:r>
            <a:r>
              <a:rPr lang="en-US" sz="3200" dirty="0" err="1" smtClean="0"/>
              <a:t>lý</a:t>
            </a:r>
            <a:r>
              <a:rPr lang="en-US" sz="3200" dirty="0" smtClean="0"/>
              <a:t> </a:t>
            </a:r>
            <a:r>
              <a:rPr lang="en-US" sz="3200" dirty="0" err="1" smtClean="0"/>
              <a:t>thiết</a:t>
            </a:r>
            <a:r>
              <a:rPr lang="en-US" sz="3200" dirty="0" smtClean="0"/>
              <a:t> </a:t>
            </a:r>
            <a:r>
              <a:rPr lang="en-US" sz="3200" dirty="0" err="1" smtClean="0"/>
              <a:t>bị</a:t>
            </a: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1" name="Left Arrow 30">
            <a:hlinkClick r:id="rId3" action="ppaction://hlinksldjump"/>
          </p:cNvPr>
          <p:cNvSpPr/>
          <p:nvPr/>
        </p:nvSpPr>
        <p:spPr>
          <a:xfrm>
            <a:off x="10719581" y="5712551"/>
            <a:ext cx="908826" cy="450166"/>
          </a:xfrm>
          <a:prstGeom prst="lef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32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FUNCTIONS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568" y="1262636"/>
            <a:ext cx="8652237" cy="4820895"/>
          </a:xfrm>
          <a:prstGeom prst="rect">
            <a:avLst/>
          </a:prstGeom>
        </p:spPr>
      </p:pic>
      <p:sp>
        <p:nvSpPr>
          <p:cNvPr id="6" name="Left Arrow 5">
            <a:hlinkClick r:id="rId3" action="ppaction://hlinksldjump"/>
          </p:cNvPr>
          <p:cNvSpPr/>
          <p:nvPr/>
        </p:nvSpPr>
        <p:spPr>
          <a:xfrm>
            <a:off x="10719581" y="5712551"/>
            <a:ext cx="908826" cy="450166"/>
          </a:xfrm>
          <a:prstGeom prst="lef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74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FLOWS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38347"/>
            <a:ext cx="8235044" cy="4643761"/>
          </a:xfrm>
          <a:prstGeom prst="rect">
            <a:avLst/>
          </a:prstGeom>
        </p:spPr>
      </p:pic>
      <p:sp>
        <p:nvSpPr>
          <p:cNvPr id="5" name="Left Arrow 4">
            <a:hlinkClick r:id="rId3" action="ppaction://hlinksldjump"/>
          </p:cNvPr>
          <p:cNvSpPr/>
          <p:nvPr/>
        </p:nvSpPr>
        <p:spPr>
          <a:xfrm>
            <a:off x="10719581" y="5712551"/>
            <a:ext cx="908826" cy="450166"/>
          </a:xfrm>
          <a:prstGeom prst="lef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52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UI (USER INTERFACE)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97" y="2371997"/>
            <a:ext cx="8062923" cy="4087368"/>
          </a:xfrm>
          <a:prstGeom prst="rect">
            <a:avLst/>
          </a:prstGeom>
        </p:spPr>
      </p:pic>
      <p:sp>
        <p:nvSpPr>
          <p:cNvPr id="6" name="Left Arrow 5">
            <a:hlinkClick r:id="rId3" action="ppaction://hlinksldjump"/>
          </p:cNvPr>
          <p:cNvSpPr/>
          <p:nvPr/>
        </p:nvSpPr>
        <p:spPr>
          <a:xfrm>
            <a:off x="10719581" y="5712551"/>
            <a:ext cx="908826" cy="450166"/>
          </a:xfrm>
          <a:prstGeom prst="lef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5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UI (USER INTERFACE)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614" y="2452501"/>
            <a:ext cx="8140042" cy="4082411"/>
          </a:xfrm>
          <a:prstGeom prst="rect">
            <a:avLst/>
          </a:prstGeom>
        </p:spPr>
      </p:pic>
      <p:sp>
        <p:nvSpPr>
          <p:cNvPr id="5" name="Left Arrow 4">
            <a:hlinkClick r:id="rId3" action="ppaction://hlinksldjump"/>
          </p:cNvPr>
          <p:cNvSpPr/>
          <p:nvPr/>
        </p:nvSpPr>
        <p:spPr>
          <a:xfrm>
            <a:off x="10719581" y="5712551"/>
            <a:ext cx="908826" cy="450166"/>
          </a:xfrm>
          <a:prstGeom prst="lef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46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UI (USER INTERFACE)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769" y="2502958"/>
            <a:ext cx="8137521" cy="4087368"/>
          </a:xfrm>
          <a:prstGeom prst="rect">
            <a:avLst/>
          </a:prstGeom>
        </p:spPr>
      </p:pic>
      <p:sp>
        <p:nvSpPr>
          <p:cNvPr id="7" name="Left Arrow 6">
            <a:hlinkClick r:id="rId3" action="ppaction://hlinksldjump"/>
          </p:cNvPr>
          <p:cNvSpPr/>
          <p:nvPr/>
        </p:nvSpPr>
        <p:spPr>
          <a:xfrm>
            <a:off x="10719581" y="5712551"/>
            <a:ext cx="908826" cy="450166"/>
          </a:xfrm>
          <a:prstGeom prst="lef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87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UI (USER INTERFACE)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trò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769" y="2422479"/>
            <a:ext cx="8168121" cy="4096512"/>
          </a:xfrm>
          <a:prstGeom prst="rect">
            <a:avLst/>
          </a:prstGeom>
        </p:spPr>
      </p:pic>
      <p:sp>
        <p:nvSpPr>
          <p:cNvPr id="9" name="Left Arrow 8">
            <a:hlinkClick r:id="rId3" action="ppaction://hlinksldjump"/>
          </p:cNvPr>
          <p:cNvSpPr/>
          <p:nvPr/>
        </p:nvSpPr>
        <p:spPr>
          <a:xfrm>
            <a:off x="10719581" y="5712551"/>
            <a:ext cx="908826" cy="450166"/>
          </a:xfrm>
          <a:prstGeom prst="lef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93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UI (USER INTERFACE)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Quyền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233" y="2359116"/>
            <a:ext cx="8112900" cy="4087368"/>
          </a:xfrm>
          <a:prstGeom prst="rect">
            <a:avLst/>
          </a:prstGeom>
        </p:spPr>
      </p:pic>
      <p:sp>
        <p:nvSpPr>
          <p:cNvPr id="8" name="Left Arrow 7">
            <a:hlinkClick r:id="rId3" action="ppaction://hlinksldjump"/>
          </p:cNvPr>
          <p:cNvSpPr/>
          <p:nvPr/>
        </p:nvSpPr>
        <p:spPr>
          <a:xfrm>
            <a:off x="10719581" y="5712551"/>
            <a:ext cx="908826" cy="450166"/>
          </a:xfrm>
          <a:prstGeom prst="lef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1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UI (USER INTERFACE)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457" y="2502958"/>
            <a:ext cx="8137521" cy="4087368"/>
          </a:xfrm>
          <a:prstGeom prst="rect">
            <a:avLst/>
          </a:prstGeom>
        </p:spPr>
      </p:pic>
      <p:sp>
        <p:nvSpPr>
          <p:cNvPr id="7" name="Left Arrow 6">
            <a:hlinkClick r:id="rId3" action="ppaction://hlinksldjump"/>
          </p:cNvPr>
          <p:cNvSpPr/>
          <p:nvPr/>
        </p:nvSpPr>
        <p:spPr>
          <a:xfrm>
            <a:off x="10719581" y="5712551"/>
            <a:ext cx="908826" cy="450166"/>
          </a:xfrm>
          <a:prstGeom prst="lef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1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6812" y="88493"/>
            <a:ext cx="11714902" cy="466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1. </a:t>
            </a:r>
            <a:r>
              <a:rPr lang="en-US" sz="2000" b="1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Yêu</a:t>
            </a:r>
            <a:r>
              <a:rPr lang="en-US" sz="2000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000" b="1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cầu</a:t>
            </a:r>
            <a:r>
              <a:rPr lang="en-US" sz="2000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000" b="1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chức</a:t>
            </a:r>
            <a:r>
              <a:rPr lang="en-US" sz="2000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000" b="1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năng</a:t>
            </a:r>
            <a:r>
              <a:rPr lang="en-US" sz="2000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a. </a:t>
            </a:r>
            <a:r>
              <a:rPr lang="en-US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Đăng</a:t>
            </a: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nhập</a:t>
            </a: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và</a:t>
            </a: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quản</a:t>
            </a: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lý</a:t>
            </a: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người</a:t>
            </a: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dùng</a:t>
            </a: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- Cho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phép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người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dùng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đăng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nhập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vào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hệ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thống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bằng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tài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khoản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của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họ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-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Hỗ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trợ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hai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vai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trò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người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dùng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: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quản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trị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viên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và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người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dùng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cuối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-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Quản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lý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danh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sách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người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dùng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bao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gồm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tạo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mới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xóa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và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chỉnh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sửa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thông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tin.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b. </a:t>
            </a:r>
            <a:r>
              <a:rPr lang="en-US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Quản</a:t>
            </a: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lý</a:t>
            </a: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nội</a:t>
            </a: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dung: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- Cho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phép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quản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trị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viên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tải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lên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nội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dung (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hình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ảnh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, video,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văn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bản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)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và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quản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lý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chúng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-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Hỗ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trợ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lựa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chọn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và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tùy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chỉnh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nội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dung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để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hiển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thị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trên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các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màn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hình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kỹ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thuật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số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-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Có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khả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năng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thời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gian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hoá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nội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dung,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tức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là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lên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lịch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trình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hiển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thị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theo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thời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gian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cụ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thể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c.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Hiển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thị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nội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dung: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-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Hiển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thị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nội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dung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trên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các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màn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hình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kỹ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thuật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số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đã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được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đăng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ký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-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Cập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nhật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nội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dung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từ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xa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mà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không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cần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can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thiệp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trực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tiếp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vào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các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màn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hình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62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UI (USER INTERFACE)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32" y="2380978"/>
            <a:ext cx="8199735" cy="4087368"/>
          </a:xfrm>
          <a:prstGeom prst="rect">
            <a:avLst/>
          </a:prstGeom>
        </p:spPr>
      </p:pic>
      <p:sp>
        <p:nvSpPr>
          <p:cNvPr id="7" name="Left Arrow 6">
            <a:hlinkClick r:id="rId3" action="ppaction://hlinksldjump"/>
          </p:cNvPr>
          <p:cNvSpPr/>
          <p:nvPr/>
        </p:nvSpPr>
        <p:spPr>
          <a:xfrm>
            <a:off x="10719581" y="5712551"/>
            <a:ext cx="908826" cy="450166"/>
          </a:xfrm>
          <a:prstGeom prst="lef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04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UI (USER INTERFACE)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594" y="2257933"/>
            <a:ext cx="8224811" cy="4087368"/>
          </a:xfrm>
          <a:prstGeom prst="rect">
            <a:avLst/>
          </a:prstGeom>
        </p:spPr>
      </p:pic>
      <p:sp>
        <p:nvSpPr>
          <p:cNvPr id="7" name="Left Arrow 6">
            <a:hlinkClick r:id="rId3" action="ppaction://hlinksldjump"/>
          </p:cNvPr>
          <p:cNvSpPr/>
          <p:nvPr/>
        </p:nvSpPr>
        <p:spPr>
          <a:xfrm>
            <a:off x="10719581" y="5712551"/>
            <a:ext cx="908826" cy="450166"/>
          </a:xfrm>
          <a:prstGeom prst="lef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29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UI (USER INTERFACE)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162" y="2412407"/>
            <a:ext cx="5195675" cy="4154594"/>
          </a:xfrm>
          <a:prstGeom prst="rect">
            <a:avLst/>
          </a:prstGeom>
        </p:spPr>
      </p:pic>
      <p:sp>
        <p:nvSpPr>
          <p:cNvPr id="6" name="Left Arrow 5">
            <a:hlinkClick r:id="rId3" action="ppaction://hlinksldjump"/>
          </p:cNvPr>
          <p:cNvSpPr/>
          <p:nvPr/>
        </p:nvSpPr>
        <p:spPr>
          <a:xfrm>
            <a:off x="10719581" y="5712551"/>
            <a:ext cx="908826" cy="450166"/>
          </a:xfrm>
          <a:prstGeom prst="lef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60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2338"/>
            <a:ext cx="11068526" cy="4853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DB DESIGN</a:t>
            </a:r>
            <a:br>
              <a:rPr lang="en-US" b="1" dirty="0" smtClean="0"/>
            </a:br>
            <a:r>
              <a:rPr lang="en-US" sz="2800" b="1" dirty="0" smtClean="0"/>
              <a:t>Procedure </a:t>
            </a:r>
            <a:r>
              <a:rPr lang="en-US" sz="2800" b="1" dirty="0" err="1" smtClean="0"/>
              <a:t>phân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quyền</a:t>
            </a:r>
            <a:endParaRPr lang="en-US" b="1" dirty="0"/>
          </a:p>
        </p:txBody>
      </p:sp>
      <p:sp>
        <p:nvSpPr>
          <p:cNvPr id="8" name="Left Arrow 7">
            <a:hlinkClick r:id="rId3" action="ppaction://hlinksldjump"/>
          </p:cNvPr>
          <p:cNvSpPr/>
          <p:nvPr/>
        </p:nvSpPr>
        <p:spPr>
          <a:xfrm>
            <a:off x="10719581" y="5712551"/>
            <a:ext cx="908826" cy="450166"/>
          </a:xfrm>
          <a:prstGeom prst="lef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4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393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DB </a:t>
            </a:r>
            <a:r>
              <a:rPr lang="en-US" b="1" dirty="0" smtClean="0"/>
              <a:t>DESIGN</a:t>
            </a:r>
            <a:br>
              <a:rPr lang="en-US" b="1" dirty="0" smtClean="0"/>
            </a:br>
            <a:r>
              <a:rPr lang="en-US" sz="2800" b="1" dirty="0" err="1" smtClean="0"/>
              <a:t>Sơ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đồ</a:t>
            </a:r>
            <a:r>
              <a:rPr lang="en-US" sz="2800" b="1" dirty="0" smtClean="0"/>
              <a:t> ERD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89" y="963168"/>
            <a:ext cx="9210222" cy="5706919"/>
          </a:xfrm>
          <a:prstGeom prst="rect">
            <a:avLst/>
          </a:prstGeom>
        </p:spPr>
      </p:pic>
      <p:sp>
        <p:nvSpPr>
          <p:cNvPr id="7" name="Left Arrow 6">
            <a:hlinkClick r:id="rId3" action="ppaction://hlinksldjump"/>
          </p:cNvPr>
          <p:cNvSpPr/>
          <p:nvPr/>
        </p:nvSpPr>
        <p:spPr>
          <a:xfrm>
            <a:off x="10719581" y="5712551"/>
            <a:ext cx="908826" cy="450166"/>
          </a:xfrm>
          <a:prstGeom prst="lef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17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929" y="328006"/>
            <a:ext cx="7848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THANH YOU</a:t>
            </a:r>
            <a:endParaRPr kumimoji="1" lang="en-US" altLang="ja-JP" sz="4800" b="1" dirty="0" smtClean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kumimoji="1" lang="en-US" altLang="ja-JP" sz="4800" b="1" dirty="0" smtClean="0">
                <a:latin typeface="Roboto Condensed" panose="02000000000000000000" pitchFamily="2" charset="0"/>
              </a:rPr>
              <a:t>FOR WATCHING!</a:t>
            </a:r>
            <a:endParaRPr kumimoji="1" lang="ja-JP" altLang="en-US" sz="11500" b="1" dirty="0">
              <a:latin typeface="Roboto Condensed" panose="020000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hidden">
          <a:xfrm>
            <a:off x="5596257" y="161964"/>
            <a:ext cx="6450600" cy="6441739"/>
          </a:xfrm>
          <a:prstGeom prst="rect">
            <a:avLst/>
          </a:prstGeom>
        </p:spPr>
      </p:pic>
      <p:grpSp>
        <p:nvGrpSpPr>
          <p:cNvPr id="8" name="Group 89"/>
          <p:cNvGrpSpPr>
            <a:grpSpLocks noChangeAspect="1"/>
          </p:cNvGrpSpPr>
          <p:nvPr/>
        </p:nvGrpSpPr>
        <p:grpSpPr bwMode="auto">
          <a:xfrm>
            <a:off x="9465508" y="1231851"/>
            <a:ext cx="2116892" cy="1544145"/>
            <a:chOff x="1237" y="261"/>
            <a:chExt cx="5204" cy="3796"/>
          </a:xfrm>
          <a:solidFill>
            <a:schemeClr val="tx2"/>
          </a:solidFill>
        </p:grpSpPr>
        <p:sp>
          <p:nvSpPr>
            <p:cNvPr id="9" name="Rectangle 90"/>
            <p:cNvSpPr>
              <a:spLocks noChangeArrowheads="1"/>
            </p:cNvSpPr>
            <p:nvPr/>
          </p:nvSpPr>
          <p:spPr bwMode="auto">
            <a:xfrm>
              <a:off x="2183" y="1208"/>
              <a:ext cx="473" cy="4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0" name="Freeform 91"/>
            <p:cNvSpPr>
              <a:spLocks noEditPoints="1"/>
            </p:cNvSpPr>
            <p:nvPr/>
          </p:nvSpPr>
          <p:spPr bwMode="auto">
            <a:xfrm>
              <a:off x="1237" y="261"/>
              <a:ext cx="5204" cy="3796"/>
            </a:xfrm>
            <a:custGeom>
              <a:avLst/>
              <a:gdLst>
                <a:gd name="T0" fmla="*/ 5204 w 5204"/>
                <a:gd name="T1" fmla="*/ 0 h 3796"/>
                <a:gd name="T2" fmla="*/ 0 w 5204"/>
                <a:gd name="T3" fmla="*/ 0 h 3796"/>
                <a:gd name="T4" fmla="*/ 0 w 5204"/>
                <a:gd name="T5" fmla="*/ 3786 h 3796"/>
                <a:gd name="T6" fmla="*/ 3312 w 5204"/>
                <a:gd name="T7" fmla="*/ 3786 h 3796"/>
                <a:gd name="T8" fmla="*/ 3785 w 5204"/>
                <a:gd name="T9" fmla="*/ 3313 h 3796"/>
                <a:gd name="T10" fmla="*/ 3785 w 5204"/>
                <a:gd name="T11" fmla="*/ 3796 h 3796"/>
                <a:gd name="T12" fmla="*/ 5204 w 5204"/>
                <a:gd name="T13" fmla="*/ 3796 h 3796"/>
                <a:gd name="T14" fmla="*/ 5204 w 5204"/>
                <a:gd name="T15" fmla="*/ 0 h 3796"/>
                <a:gd name="T16" fmla="*/ 681 w 5204"/>
                <a:gd name="T17" fmla="*/ 3313 h 3796"/>
                <a:gd name="T18" fmla="*/ 1892 w 5204"/>
                <a:gd name="T19" fmla="*/ 2099 h 3796"/>
                <a:gd name="T20" fmla="*/ 3115 w 5204"/>
                <a:gd name="T21" fmla="*/ 3313 h 3796"/>
                <a:gd name="T22" fmla="*/ 681 w 5204"/>
                <a:gd name="T23" fmla="*/ 3313 h 3796"/>
                <a:gd name="T24" fmla="*/ 4731 w 5204"/>
                <a:gd name="T25" fmla="*/ 3313 h 3796"/>
                <a:gd name="T26" fmla="*/ 3785 w 5204"/>
                <a:gd name="T27" fmla="*/ 3313 h 3796"/>
                <a:gd name="T28" fmla="*/ 2796 w 5204"/>
                <a:gd name="T29" fmla="*/ 2333 h 3796"/>
                <a:gd name="T30" fmla="*/ 3503 w 5204"/>
                <a:gd name="T31" fmla="*/ 1626 h 3796"/>
                <a:gd name="T32" fmla="*/ 4731 w 5204"/>
                <a:gd name="T33" fmla="*/ 2849 h 3796"/>
                <a:gd name="T34" fmla="*/ 4731 w 5204"/>
                <a:gd name="T35" fmla="*/ 3313 h 3796"/>
                <a:gd name="T36" fmla="*/ 4731 w 5204"/>
                <a:gd name="T37" fmla="*/ 2184 h 3796"/>
                <a:gd name="T38" fmla="*/ 3837 w 5204"/>
                <a:gd name="T39" fmla="*/ 1290 h 3796"/>
                <a:gd name="T40" fmla="*/ 3837 w 5204"/>
                <a:gd name="T41" fmla="*/ 1290 h 3796"/>
                <a:gd name="T42" fmla="*/ 3503 w 5204"/>
                <a:gd name="T43" fmla="*/ 956 h 3796"/>
                <a:gd name="T44" fmla="*/ 2460 w 5204"/>
                <a:gd name="T45" fmla="*/ 2000 h 3796"/>
                <a:gd name="T46" fmla="*/ 1892 w 5204"/>
                <a:gd name="T47" fmla="*/ 1420 h 3796"/>
                <a:gd name="T48" fmla="*/ 473 w 5204"/>
                <a:gd name="T49" fmla="*/ 2840 h 3796"/>
                <a:gd name="T50" fmla="*/ 473 w 5204"/>
                <a:gd name="T51" fmla="*/ 473 h 3796"/>
                <a:gd name="T52" fmla="*/ 4731 w 5204"/>
                <a:gd name="T53" fmla="*/ 473 h 3796"/>
                <a:gd name="T54" fmla="*/ 4731 w 5204"/>
                <a:gd name="T55" fmla="*/ 2184 h 3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204" h="3796">
                  <a:moveTo>
                    <a:pt x="5204" y="0"/>
                  </a:moveTo>
                  <a:lnTo>
                    <a:pt x="0" y="0"/>
                  </a:lnTo>
                  <a:lnTo>
                    <a:pt x="0" y="3786"/>
                  </a:lnTo>
                  <a:lnTo>
                    <a:pt x="3312" y="3786"/>
                  </a:lnTo>
                  <a:lnTo>
                    <a:pt x="3785" y="3313"/>
                  </a:lnTo>
                  <a:lnTo>
                    <a:pt x="3785" y="3796"/>
                  </a:lnTo>
                  <a:lnTo>
                    <a:pt x="5204" y="3796"/>
                  </a:lnTo>
                  <a:lnTo>
                    <a:pt x="5204" y="0"/>
                  </a:lnTo>
                  <a:close/>
                  <a:moveTo>
                    <a:pt x="681" y="3313"/>
                  </a:moveTo>
                  <a:lnTo>
                    <a:pt x="1892" y="2099"/>
                  </a:lnTo>
                  <a:lnTo>
                    <a:pt x="3115" y="3313"/>
                  </a:lnTo>
                  <a:lnTo>
                    <a:pt x="681" y="3313"/>
                  </a:lnTo>
                  <a:close/>
                  <a:moveTo>
                    <a:pt x="4731" y="3313"/>
                  </a:moveTo>
                  <a:lnTo>
                    <a:pt x="3785" y="3313"/>
                  </a:lnTo>
                  <a:lnTo>
                    <a:pt x="2796" y="2333"/>
                  </a:lnTo>
                  <a:lnTo>
                    <a:pt x="3503" y="1626"/>
                  </a:lnTo>
                  <a:lnTo>
                    <a:pt x="4731" y="2849"/>
                  </a:lnTo>
                  <a:lnTo>
                    <a:pt x="4731" y="3313"/>
                  </a:lnTo>
                  <a:close/>
                  <a:moveTo>
                    <a:pt x="4731" y="2184"/>
                  </a:moveTo>
                  <a:lnTo>
                    <a:pt x="3837" y="1290"/>
                  </a:lnTo>
                  <a:lnTo>
                    <a:pt x="3837" y="1290"/>
                  </a:lnTo>
                  <a:lnTo>
                    <a:pt x="3503" y="956"/>
                  </a:lnTo>
                  <a:lnTo>
                    <a:pt x="2460" y="2000"/>
                  </a:lnTo>
                  <a:lnTo>
                    <a:pt x="1892" y="1420"/>
                  </a:lnTo>
                  <a:lnTo>
                    <a:pt x="473" y="2840"/>
                  </a:lnTo>
                  <a:lnTo>
                    <a:pt x="473" y="473"/>
                  </a:lnTo>
                  <a:lnTo>
                    <a:pt x="4731" y="473"/>
                  </a:lnTo>
                  <a:lnTo>
                    <a:pt x="4731" y="2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</p:grpSp>
      <p:grpSp>
        <p:nvGrpSpPr>
          <p:cNvPr id="11" name="Group 89"/>
          <p:cNvGrpSpPr>
            <a:grpSpLocks noChangeAspect="1"/>
          </p:cNvGrpSpPr>
          <p:nvPr/>
        </p:nvGrpSpPr>
        <p:grpSpPr bwMode="auto">
          <a:xfrm>
            <a:off x="9465508" y="3873451"/>
            <a:ext cx="2116892" cy="1544145"/>
            <a:chOff x="1237" y="261"/>
            <a:chExt cx="5204" cy="3796"/>
          </a:xfrm>
          <a:solidFill>
            <a:schemeClr val="accent6"/>
          </a:solidFill>
        </p:grpSpPr>
        <p:sp>
          <p:nvSpPr>
            <p:cNvPr id="12" name="Rectangle 90"/>
            <p:cNvSpPr>
              <a:spLocks noChangeArrowheads="1"/>
            </p:cNvSpPr>
            <p:nvPr/>
          </p:nvSpPr>
          <p:spPr bwMode="auto">
            <a:xfrm>
              <a:off x="2183" y="1208"/>
              <a:ext cx="473" cy="4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3" name="Freeform 91"/>
            <p:cNvSpPr>
              <a:spLocks noEditPoints="1"/>
            </p:cNvSpPr>
            <p:nvPr/>
          </p:nvSpPr>
          <p:spPr bwMode="auto">
            <a:xfrm>
              <a:off x="1237" y="261"/>
              <a:ext cx="5204" cy="3796"/>
            </a:xfrm>
            <a:custGeom>
              <a:avLst/>
              <a:gdLst>
                <a:gd name="T0" fmla="*/ 5204 w 5204"/>
                <a:gd name="T1" fmla="*/ 0 h 3796"/>
                <a:gd name="T2" fmla="*/ 0 w 5204"/>
                <a:gd name="T3" fmla="*/ 0 h 3796"/>
                <a:gd name="T4" fmla="*/ 0 w 5204"/>
                <a:gd name="T5" fmla="*/ 3786 h 3796"/>
                <a:gd name="T6" fmla="*/ 3312 w 5204"/>
                <a:gd name="T7" fmla="*/ 3786 h 3796"/>
                <a:gd name="T8" fmla="*/ 3785 w 5204"/>
                <a:gd name="T9" fmla="*/ 3313 h 3796"/>
                <a:gd name="T10" fmla="*/ 3785 w 5204"/>
                <a:gd name="T11" fmla="*/ 3796 h 3796"/>
                <a:gd name="T12" fmla="*/ 5204 w 5204"/>
                <a:gd name="T13" fmla="*/ 3796 h 3796"/>
                <a:gd name="T14" fmla="*/ 5204 w 5204"/>
                <a:gd name="T15" fmla="*/ 0 h 3796"/>
                <a:gd name="T16" fmla="*/ 681 w 5204"/>
                <a:gd name="T17" fmla="*/ 3313 h 3796"/>
                <a:gd name="T18" fmla="*/ 1892 w 5204"/>
                <a:gd name="T19" fmla="*/ 2099 h 3796"/>
                <a:gd name="T20" fmla="*/ 3115 w 5204"/>
                <a:gd name="T21" fmla="*/ 3313 h 3796"/>
                <a:gd name="T22" fmla="*/ 681 w 5204"/>
                <a:gd name="T23" fmla="*/ 3313 h 3796"/>
                <a:gd name="T24" fmla="*/ 4731 w 5204"/>
                <a:gd name="T25" fmla="*/ 3313 h 3796"/>
                <a:gd name="T26" fmla="*/ 3785 w 5204"/>
                <a:gd name="T27" fmla="*/ 3313 h 3796"/>
                <a:gd name="T28" fmla="*/ 2796 w 5204"/>
                <a:gd name="T29" fmla="*/ 2333 h 3796"/>
                <a:gd name="T30" fmla="*/ 3503 w 5204"/>
                <a:gd name="T31" fmla="*/ 1626 h 3796"/>
                <a:gd name="T32" fmla="*/ 4731 w 5204"/>
                <a:gd name="T33" fmla="*/ 2849 h 3796"/>
                <a:gd name="T34" fmla="*/ 4731 w 5204"/>
                <a:gd name="T35" fmla="*/ 3313 h 3796"/>
                <a:gd name="T36" fmla="*/ 4731 w 5204"/>
                <a:gd name="T37" fmla="*/ 2184 h 3796"/>
                <a:gd name="T38" fmla="*/ 3837 w 5204"/>
                <a:gd name="T39" fmla="*/ 1290 h 3796"/>
                <a:gd name="T40" fmla="*/ 3837 w 5204"/>
                <a:gd name="T41" fmla="*/ 1290 h 3796"/>
                <a:gd name="T42" fmla="*/ 3503 w 5204"/>
                <a:gd name="T43" fmla="*/ 956 h 3796"/>
                <a:gd name="T44" fmla="*/ 2460 w 5204"/>
                <a:gd name="T45" fmla="*/ 2000 h 3796"/>
                <a:gd name="T46" fmla="*/ 1892 w 5204"/>
                <a:gd name="T47" fmla="*/ 1420 h 3796"/>
                <a:gd name="T48" fmla="*/ 473 w 5204"/>
                <a:gd name="T49" fmla="*/ 2840 h 3796"/>
                <a:gd name="T50" fmla="*/ 473 w 5204"/>
                <a:gd name="T51" fmla="*/ 473 h 3796"/>
                <a:gd name="T52" fmla="*/ 4731 w 5204"/>
                <a:gd name="T53" fmla="*/ 473 h 3796"/>
                <a:gd name="T54" fmla="*/ 4731 w 5204"/>
                <a:gd name="T55" fmla="*/ 2184 h 3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204" h="3796">
                  <a:moveTo>
                    <a:pt x="5204" y="0"/>
                  </a:moveTo>
                  <a:lnTo>
                    <a:pt x="0" y="0"/>
                  </a:lnTo>
                  <a:lnTo>
                    <a:pt x="0" y="3786"/>
                  </a:lnTo>
                  <a:lnTo>
                    <a:pt x="3312" y="3786"/>
                  </a:lnTo>
                  <a:lnTo>
                    <a:pt x="3785" y="3313"/>
                  </a:lnTo>
                  <a:lnTo>
                    <a:pt x="3785" y="3796"/>
                  </a:lnTo>
                  <a:lnTo>
                    <a:pt x="5204" y="3796"/>
                  </a:lnTo>
                  <a:lnTo>
                    <a:pt x="5204" y="0"/>
                  </a:lnTo>
                  <a:close/>
                  <a:moveTo>
                    <a:pt x="681" y="3313"/>
                  </a:moveTo>
                  <a:lnTo>
                    <a:pt x="1892" y="2099"/>
                  </a:lnTo>
                  <a:lnTo>
                    <a:pt x="3115" y="3313"/>
                  </a:lnTo>
                  <a:lnTo>
                    <a:pt x="681" y="3313"/>
                  </a:lnTo>
                  <a:close/>
                  <a:moveTo>
                    <a:pt x="4731" y="3313"/>
                  </a:moveTo>
                  <a:lnTo>
                    <a:pt x="3785" y="3313"/>
                  </a:lnTo>
                  <a:lnTo>
                    <a:pt x="2796" y="2333"/>
                  </a:lnTo>
                  <a:lnTo>
                    <a:pt x="3503" y="1626"/>
                  </a:lnTo>
                  <a:lnTo>
                    <a:pt x="4731" y="2849"/>
                  </a:lnTo>
                  <a:lnTo>
                    <a:pt x="4731" y="3313"/>
                  </a:lnTo>
                  <a:close/>
                  <a:moveTo>
                    <a:pt x="4731" y="2184"/>
                  </a:moveTo>
                  <a:lnTo>
                    <a:pt x="3837" y="1290"/>
                  </a:lnTo>
                  <a:lnTo>
                    <a:pt x="3837" y="1290"/>
                  </a:lnTo>
                  <a:lnTo>
                    <a:pt x="3503" y="956"/>
                  </a:lnTo>
                  <a:lnTo>
                    <a:pt x="2460" y="2000"/>
                  </a:lnTo>
                  <a:lnTo>
                    <a:pt x="1892" y="1420"/>
                  </a:lnTo>
                  <a:lnTo>
                    <a:pt x="473" y="2840"/>
                  </a:lnTo>
                  <a:lnTo>
                    <a:pt x="473" y="473"/>
                  </a:lnTo>
                  <a:lnTo>
                    <a:pt x="4731" y="473"/>
                  </a:lnTo>
                  <a:lnTo>
                    <a:pt x="4731" y="2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</p:grpSp>
      <p:grpSp>
        <p:nvGrpSpPr>
          <p:cNvPr id="14" name="Group 89"/>
          <p:cNvGrpSpPr>
            <a:grpSpLocks noChangeAspect="1"/>
          </p:cNvGrpSpPr>
          <p:nvPr/>
        </p:nvGrpSpPr>
        <p:grpSpPr bwMode="auto">
          <a:xfrm>
            <a:off x="6359451" y="3873451"/>
            <a:ext cx="2116892" cy="1544145"/>
            <a:chOff x="1237" y="261"/>
            <a:chExt cx="5204" cy="3796"/>
          </a:xfrm>
          <a:solidFill>
            <a:schemeClr val="accent1"/>
          </a:solidFill>
        </p:grpSpPr>
        <p:sp>
          <p:nvSpPr>
            <p:cNvPr id="15" name="Rectangle 90"/>
            <p:cNvSpPr>
              <a:spLocks noChangeArrowheads="1"/>
            </p:cNvSpPr>
            <p:nvPr/>
          </p:nvSpPr>
          <p:spPr bwMode="auto">
            <a:xfrm>
              <a:off x="2183" y="1208"/>
              <a:ext cx="473" cy="4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  <p:sp>
          <p:nvSpPr>
            <p:cNvPr id="16" name="Freeform 91"/>
            <p:cNvSpPr>
              <a:spLocks noEditPoints="1"/>
            </p:cNvSpPr>
            <p:nvPr/>
          </p:nvSpPr>
          <p:spPr bwMode="auto">
            <a:xfrm>
              <a:off x="1237" y="261"/>
              <a:ext cx="5204" cy="3796"/>
            </a:xfrm>
            <a:custGeom>
              <a:avLst/>
              <a:gdLst>
                <a:gd name="T0" fmla="*/ 5204 w 5204"/>
                <a:gd name="T1" fmla="*/ 0 h 3796"/>
                <a:gd name="T2" fmla="*/ 0 w 5204"/>
                <a:gd name="T3" fmla="*/ 0 h 3796"/>
                <a:gd name="T4" fmla="*/ 0 w 5204"/>
                <a:gd name="T5" fmla="*/ 3786 h 3796"/>
                <a:gd name="T6" fmla="*/ 3312 w 5204"/>
                <a:gd name="T7" fmla="*/ 3786 h 3796"/>
                <a:gd name="T8" fmla="*/ 3785 w 5204"/>
                <a:gd name="T9" fmla="*/ 3313 h 3796"/>
                <a:gd name="T10" fmla="*/ 3785 w 5204"/>
                <a:gd name="T11" fmla="*/ 3796 h 3796"/>
                <a:gd name="T12" fmla="*/ 5204 w 5204"/>
                <a:gd name="T13" fmla="*/ 3796 h 3796"/>
                <a:gd name="T14" fmla="*/ 5204 w 5204"/>
                <a:gd name="T15" fmla="*/ 0 h 3796"/>
                <a:gd name="T16" fmla="*/ 681 w 5204"/>
                <a:gd name="T17" fmla="*/ 3313 h 3796"/>
                <a:gd name="T18" fmla="*/ 1892 w 5204"/>
                <a:gd name="T19" fmla="*/ 2099 h 3796"/>
                <a:gd name="T20" fmla="*/ 3115 w 5204"/>
                <a:gd name="T21" fmla="*/ 3313 h 3796"/>
                <a:gd name="T22" fmla="*/ 681 w 5204"/>
                <a:gd name="T23" fmla="*/ 3313 h 3796"/>
                <a:gd name="T24" fmla="*/ 4731 w 5204"/>
                <a:gd name="T25" fmla="*/ 3313 h 3796"/>
                <a:gd name="T26" fmla="*/ 3785 w 5204"/>
                <a:gd name="T27" fmla="*/ 3313 h 3796"/>
                <a:gd name="T28" fmla="*/ 2796 w 5204"/>
                <a:gd name="T29" fmla="*/ 2333 h 3796"/>
                <a:gd name="T30" fmla="*/ 3503 w 5204"/>
                <a:gd name="T31" fmla="*/ 1626 h 3796"/>
                <a:gd name="T32" fmla="*/ 4731 w 5204"/>
                <a:gd name="T33" fmla="*/ 2849 h 3796"/>
                <a:gd name="T34" fmla="*/ 4731 w 5204"/>
                <a:gd name="T35" fmla="*/ 3313 h 3796"/>
                <a:gd name="T36" fmla="*/ 4731 w 5204"/>
                <a:gd name="T37" fmla="*/ 2184 h 3796"/>
                <a:gd name="T38" fmla="*/ 3837 w 5204"/>
                <a:gd name="T39" fmla="*/ 1290 h 3796"/>
                <a:gd name="T40" fmla="*/ 3837 w 5204"/>
                <a:gd name="T41" fmla="*/ 1290 h 3796"/>
                <a:gd name="T42" fmla="*/ 3503 w 5204"/>
                <a:gd name="T43" fmla="*/ 956 h 3796"/>
                <a:gd name="T44" fmla="*/ 2460 w 5204"/>
                <a:gd name="T45" fmla="*/ 2000 h 3796"/>
                <a:gd name="T46" fmla="*/ 1892 w 5204"/>
                <a:gd name="T47" fmla="*/ 1420 h 3796"/>
                <a:gd name="T48" fmla="*/ 473 w 5204"/>
                <a:gd name="T49" fmla="*/ 2840 h 3796"/>
                <a:gd name="T50" fmla="*/ 473 w 5204"/>
                <a:gd name="T51" fmla="*/ 473 h 3796"/>
                <a:gd name="T52" fmla="*/ 4731 w 5204"/>
                <a:gd name="T53" fmla="*/ 473 h 3796"/>
                <a:gd name="T54" fmla="*/ 4731 w 5204"/>
                <a:gd name="T55" fmla="*/ 2184 h 3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204" h="3796">
                  <a:moveTo>
                    <a:pt x="5204" y="0"/>
                  </a:moveTo>
                  <a:lnTo>
                    <a:pt x="0" y="0"/>
                  </a:lnTo>
                  <a:lnTo>
                    <a:pt x="0" y="3786"/>
                  </a:lnTo>
                  <a:lnTo>
                    <a:pt x="3312" y="3786"/>
                  </a:lnTo>
                  <a:lnTo>
                    <a:pt x="3785" y="3313"/>
                  </a:lnTo>
                  <a:lnTo>
                    <a:pt x="3785" y="3796"/>
                  </a:lnTo>
                  <a:lnTo>
                    <a:pt x="5204" y="3796"/>
                  </a:lnTo>
                  <a:lnTo>
                    <a:pt x="5204" y="0"/>
                  </a:lnTo>
                  <a:close/>
                  <a:moveTo>
                    <a:pt x="681" y="3313"/>
                  </a:moveTo>
                  <a:lnTo>
                    <a:pt x="1892" y="2099"/>
                  </a:lnTo>
                  <a:lnTo>
                    <a:pt x="3115" y="3313"/>
                  </a:lnTo>
                  <a:lnTo>
                    <a:pt x="681" y="3313"/>
                  </a:lnTo>
                  <a:close/>
                  <a:moveTo>
                    <a:pt x="4731" y="3313"/>
                  </a:moveTo>
                  <a:lnTo>
                    <a:pt x="3785" y="3313"/>
                  </a:lnTo>
                  <a:lnTo>
                    <a:pt x="2796" y="2333"/>
                  </a:lnTo>
                  <a:lnTo>
                    <a:pt x="3503" y="1626"/>
                  </a:lnTo>
                  <a:lnTo>
                    <a:pt x="4731" y="2849"/>
                  </a:lnTo>
                  <a:lnTo>
                    <a:pt x="4731" y="3313"/>
                  </a:lnTo>
                  <a:close/>
                  <a:moveTo>
                    <a:pt x="4731" y="2184"/>
                  </a:moveTo>
                  <a:lnTo>
                    <a:pt x="3837" y="1290"/>
                  </a:lnTo>
                  <a:lnTo>
                    <a:pt x="3837" y="1290"/>
                  </a:lnTo>
                  <a:lnTo>
                    <a:pt x="3503" y="956"/>
                  </a:lnTo>
                  <a:lnTo>
                    <a:pt x="2460" y="2000"/>
                  </a:lnTo>
                  <a:lnTo>
                    <a:pt x="1892" y="1420"/>
                  </a:lnTo>
                  <a:lnTo>
                    <a:pt x="473" y="2840"/>
                  </a:lnTo>
                  <a:lnTo>
                    <a:pt x="473" y="473"/>
                  </a:lnTo>
                  <a:lnTo>
                    <a:pt x="4731" y="473"/>
                  </a:lnTo>
                  <a:lnTo>
                    <a:pt x="4731" y="2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013"/>
            </a:p>
          </p:txBody>
        </p:sp>
      </p:grpSp>
      <p:sp>
        <p:nvSpPr>
          <p:cNvPr id="17" name="Freeform 69"/>
          <p:cNvSpPr>
            <a:spLocks noChangeAspect="1"/>
          </p:cNvSpPr>
          <p:nvPr/>
        </p:nvSpPr>
        <p:spPr bwMode="auto">
          <a:xfrm>
            <a:off x="7417897" y="1814656"/>
            <a:ext cx="1751795" cy="1745375"/>
          </a:xfrm>
          <a:custGeom>
            <a:avLst/>
            <a:gdLst>
              <a:gd name="T0" fmla="*/ 0 w 771"/>
              <a:gd name="T1" fmla="*/ 15 h 768"/>
              <a:gd name="T2" fmla="*/ 3 w 771"/>
              <a:gd name="T3" fmla="*/ 39 h 768"/>
              <a:gd name="T4" fmla="*/ 44 w 771"/>
              <a:gd name="T5" fmla="*/ 178 h 768"/>
              <a:gd name="T6" fmla="*/ 59 w 771"/>
              <a:gd name="T7" fmla="*/ 215 h 768"/>
              <a:gd name="T8" fmla="*/ 48 w 771"/>
              <a:gd name="T9" fmla="*/ 135 h 768"/>
              <a:gd name="T10" fmla="*/ 30 w 771"/>
              <a:gd name="T11" fmla="*/ 50 h 768"/>
              <a:gd name="T12" fmla="*/ 154 w 771"/>
              <a:gd name="T13" fmla="*/ 171 h 768"/>
              <a:gd name="T14" fmla="*/ 371 w 771"/>
              <a:gd name="T15" fmla="*/ 380 h 768"/>
              <a:gd name="T16" fmla="*/ 68 w 771"/>
              <a:gd name="T17" fmla="*/ 693 h 768"/>
              <a:gd name="T18" fmla="*/ 77 w 771"/>
              <a:gd name="T19" fmla="*/ 596 h 768"/>
              <a:gd name="T20" fmla="*/ 71 w 771"/>
              <a:gd name="T21" fmla="*/ 539 h 768"/>
              <a:gd name="T22" fmla="*/ 48 w 771"/>
              <a:gd name="T23" fmla="*/ 585 h 768"/>
              <a:gd name="T24" fmla="*/ 14 w 771"/>
              <a:gd name="T25" fmla="*/ 711 h 768"/>
              <a:gd name="T26" fmla="*/ 7 w 771"/>
              <a:gd name="T27" fmla="*/ 732 h 768"/>
              <a:gd name="T28" fmla="*/ 15 w 771"/>
              <a:gd name="T29" fmla="*/ 766 h 768"/>
              <a:gd name="T30" fmla="*/ 36 w 771"/>
              <a:gd name="T31" fmla="*/ 767 h 768"/>
              <a:gd name="T32" fmla="*/ 73 w 771"/>
              <a:gd name="T33" fmla="*/ 757 h 768"/>
              <a:gd name="T34" fmla="*/ 193 w 771"/>
              <a:gd name="T35" fmla="*/ 733 h 768"/>
              <a:gd name="T36" fmla="*/ 246 w 771"/>
              <a:gd name="T37" fmla="*/ 712 h 768"/>
              <a:gd name="T38" fmla="*/ 177 w 771"/>
              <a:gd name="T39" fmla="*/ 721 h 768"/>
              <a:gd name="T40" fmla="*/ 73 w 771"/>
              <a:gd name="T41" fmla="*/ 734 h 768"/>
              <a:gd name="T42" fmla="*/ 178 w 771"/>
              <a:gd name="T43" fmla="*/ 621 h 768"/>
              <a:gd name="T44" fmla="*/ 392 w 771"/>
              <a:gd name="T45" fmla="*/ 400 h 768"/>
              <a:gd name="T46" fmla="*/ 630 w 771"/>
              <a:gd name="T47" fmla="*/ 630 h 768"/>
              <a:gd name="T48" fmla="*/ 725 w 771"/>
              <a:gd name="T49" fmla="*/ 727 h 768"/>
              <a:gd name="T50" fmla="*/ 572 w 771"/>
              <a:gd name="T51" fmla="*/ 701 h 768"/>
              <a:gd name="T52" fmla="*/ 539 w 771"/>
              <a:gd name="T53" fmla="*/ 716 h 768"/>
              <a:gd name="T54" fmla="*/ 599 w 771"/>
              <a:gd name="T55" fmla="*/ 736 h 768"/>
              <a:gd name="T56" fmla="*/ 730 w 771"/>
              <a:gd name="T57" fmla="*/ 758 h 768"/>
              <a:gd name="T58" fmla="*/ 753 w 771"/>
              <a:gd name="T59" fmla="*/ 756 h 768"/>
              <a:gd name="T60" fmla="*/ 764 w 771"/>
              <a:gd name="T61" fmla="*/ 725 h 768"/>
              <a:gd name="T62" fmla="*/ 732 w 771"/>
              <a:gd name="T63" fmla="*/ 590 h 768"/>
              <a:gd name="T64" fmla="*/ 716 w 771"/>
              <a:gd name="T65" fmla="*/ 555 h 768"/>
              <a:gd name="T66" fmla="*/ 728 w 771"/>
              <a:gd name="T67" fmla="*/ 631 h 768"/>
              <a:gd name="T68" fmla="*/ 739 w 771"/>
              <a:gd name="T69" fmla="*/ 720 h 768"/>
              <a:gd name="T70" fmla="*/ 534 w 771"/>
              <a:gd name="T71" fmla="*/ 509 h 768"/>
              <a:gd name="T72" fmla="*/ 499 w 771"/>
              <a:gd name="T73" fmla="*/ 285 h 768"/>
              <a:gd name="T74" fmla="*/ 736 w 771"/>
              <a:gd name="T75" fmla="*/ 40 h 768"/>
              <a:gd name="T76" fmla="*/ 709 w 771"/>
              <a:gd name="T77" fmla="*/ 177 h 768"/>
              <a:gd name="T78" fmla="*/ 719 w 771"/>
              <a:gd name="T79" fmla="*/ 231 h 768"/>
              <a:gd name="T80" fmla="*/ 739 w 771"/>
              <a:gd name="T81" fmla="*/ 185 h 768"/>
              <a:gd name="T82" fmla="*/ 763 w 771"/>
              <a:gd name="T83" fmla="*/ 60 h 768"/>
              <a:gd name="T84" fmla="*/ 768 w 771"/>
              <a:gd name="T85" fmla="*/ 41 h 768"/>
              <a:gd name="T86" fmla="*/ 770 w 771"/>
              <a:gd name="T87" fmla="*/ 15 h 768"/>
              <a:gd name="T88" fmla="*/ 755 w 771"/>
              <a:gd name="T89" fmla="*/ 4 h 768"/>
              <a:gd name="T90" fmla="*/ 735 w 771"/>
              <a:gd name="T91" fmla="*/ 6 h 768"/>
              <a:gd name="T92" fmla="*/ 634 w 771"/>
              <a:gd name="T93" fmla="*/ 39 h 768"/>
              <a:gd name="T94" fmla="*/ 542 w 771"/>
              <a:gd name="T95" fmla="*/ 77 h 768"/>
              <a:gd name="T96" fmla="*/ 594 w 771"/>
              <a:gd name="T97" fmla="*/ 66 h 768"/>
              <a:gd name="T98" fmla="*/ 689 w 771"/>
              <a:gd name="T99" fmla="*/ 42 h 768"/>
              <a:gd name="T100" fmla="*/ 636 w 771"/>
              <a:gd name="T101" fmla="*/ 126 h 768"/>
              <a:gd name="T102" fmla="*/ 467 w 771"/>
              <a:gd name="T103" fmla="*/ 286 h 768"/>
              <a:gd name="T104" fmla="*/ 115 w 771"/>
              <a:gd name="T105" fmla="*/ 91 h 768"/>
              <a:gd name="T106" fmla="*/ 172 w 771"/>
              <a:gd name="T107" fmla="*/ 77 h 768"/>
              <a:gd name="T108" fmla="*/ 223 w 771"/>
              <a:gd name="T109" fmla="*/ 78 h 768"/>
              <a:gd name="T110" fmla="*/ 184 w 771"/>
              <a:gd name="T111" fmla="*/ 48 h 768"/>
              <a:gd name="T112" fmla="*/ 40 w 771"/>
              <a:gd name="T113" fmla="*/ 4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71" h="768">
                <a:moveTo>
                  <a:pt x="18" y="0"/>
                </a:moveTo>
                <a:cubicBezTo>
                  <a:pt x="17" y="0"/>
                  <a:pt x="16" y="0"/>
                  <a:pt x="14" y="1"/>
                </a:cubicBezTo>
                <a:cubicBezTo>
                  <a:pt x="12" y="1"/>
                  <a:pt x="9" y="2"/>
                  <a:pt x="7" y="4"/>
                </a:cubicBezTo>
                <a:cubicBezTo>
                  <a:pt x="5" y="6"/>
                  <a:pt x="3" y="8"/>
                  <a:pt x="1" y="11"/>
                </a:cubicBezTo>
                <a:cubicBezTo>
                  <a:pt x="1" y="13"/>
                  <a:pt x="1" y="14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3"/>
                  <a:pt x="1" y="27"/>
                  <a:pt x="1" y="30"/>
                </a:cubicBezTo>
                <a:cubicBezTo>
                  <a:pt x="1" y="31"/>
                  <a:pt x="2" y="33"/>
                  <a:pt x="2" y="35"/>
                </a:cubicBezTo>
                <a:cubicBezTo>
                  <a:pt x="2" y="36"/>
                  <a:pt x="2" y="37"/>
                  <a:pt x="3" y="39"/>
                </a:cubicBezTo>
                <a:cubicBezTo>
                  <a:pt x="5" y="48"/>
                  <a:pt x="9" y="58"/>
                  <a:pt x="13" y="67"/>
                </a:cubicBezTo>
                <a:cubicBezTo>
                  <a:pt x="16" y="76"/>
                  <a:pt x="18" y="85"/>
                  <a:pt x="20" y="95"/>
                </a:cubicBezTo>
                <a:cubicBezTo>
                  <a:pt x="22" y="104"/>
                  <a:pt x="26" y="113"/>
                  <a:pt x="29" y="122"/>
                </a:cubicBezTo>
                <a:cubicBezTo>
                  <a:pt x="31" y="131"/>
                  <a:pt x="34" y="140"/>
                  <a:pt x="36" y="150"/>
                </a:cubicBezTo>
                <a:cubicBezTo>
                  <a:pt x="39" y="159"/>
                  <a:pt x="41" y="168"/>
                  <a:pt x="44" y="178"/>
                </a:cubicBezTo>
                <a:cubicBezTo>
                  <a:pt x="47" y="187"/>
                  <a:pt x="50" y="196"/>
                  <a:pt x="54" y="205"/>
                </a:cubicBezTo>
                <a:cubicBezTo>
                  <a:pt x="55" y="207"/>
                  <a:pt x="56" y="209"/>
                  <a:pt x="57" y="211"/>
                </a:cubicBezTo>
                <a:cubicBezTo>
                  <a:pt x="58" y="213"/>
                  <a:pt x="58" y="213"/>
                  <a:pt x="58" y="213"/>
                </a:cubicBezTo>
                <a:cubicBezTo>
                  <a:pt x="58" y="214"/>
                  <a:pt x="58" y="214"/>
                  <a:pt x="59" y="215"/>
                </a:cubicBezTo>
                <a:cubicBezTo>
                  <a:pt x="59" y="215"/>
                  <a:pt x="59" y="215"/>
                  <a:pt x="59" y="215"/>
                </a:cubicBezTo>
                <a:cubicBezTo>
                  <a:pt x="60" y="215"/>
                  <a:pt x="60" y="215"/>
                  <a:pt x="61" y="215"/>
                </a:cubicBezTo>
                <a:cubicBezTo>
                  <a:pt x="63" y="214"/>
                  <a:pt x="65" y="213"/>
                  <a:pt x="65" y="212"/>
                </a:cubicBezTo>
                <a:cubicBezTo>
                  <a:pt x="61" y="195"/>
                  <a:pt x="55" y="179"/>
                  <a:pt x="53" y="161"/>
                </a:cubicBezTo>
                <a:cubicBezTo>
                  <a:pt x="52" y="157"/>
                  <a:pt x="52" y="153"/>
                  <a:pt x="51" y="148"/>
                </a:cubicBezTo>
                <a:cubicBezTo>
                  <a:pt x="48" y="135"/>
                  <a:pt x="48" y="135"/>
                  <a:pt x="48" y="135"/>
                </a:cubicBezTo>
                <a:cubicBezTo>
                  <a:pt x="47" y="126"/>
                  <a:pt x="44" y="117"/>
                  <a:pt x="42" y="108"/>
                </a:cubicBezTo>
                <a:cubicBezTo>
                  <a:pt x="40" y="99"/>
                  <a:pt x="38" y="91"/>
                  <a:pt x="36" y="82"/>
                </a:cubicBezTo>
                <a:cubicBezTo>
                  <a:pt x="35" y="77"/>
                  <a:pt x="34" y="73"/>
                  <a:pt x="33" y="68"/>
                </a:cubicBezTo>
                <a:cubicBezTo>
                  <a:pt x="32" y="64"/>
                  <a:pt x="31" y="57"/>
                  <a:pt x="30" y="52"/>
                </a:cubicBezTo>
                <a:cubicBezTo>
                  <a:pt x="30" y="51"/>
                  <a:pt x="30" y="51"/>
                  <a:pt x="30" y="50"/>
                </a:cubicBezTo>
                <a:cubicBezTo>
                  <a:pt x="31" y="51"/>
                  <a:pt x="31" y="52"/>
                  <a:pt x="32" y="52"/>
                </a:cubicBezTo>
                <a:cubicBezTo>
                  <a:pt x="45" y="66"/>
                  <a:pt x="58" y="80"/>
                  <a:pt x="72" y="93"/>
                </a:cubicBezTo>
                <a:cubicBezTo>
                  <a:pt x="78" y="100"/>
                  <a:pt x="85" y="106"/>
                  <a:pt x="92" y="112"/>
                </a:cubicBezTo>
                <a:cubicBezTo>
                  <a:pt x="103" y="122"/>
                  <a:pt x="113" y="132"/>
                  <a:pt x="123" y="141"/>
                </a:cubicBezTo>
                <a:cubicBezTo>
                  <a:pt x="134" y="151"/>
                  <a:pt x="144" y="161"/>
                  <a:pt x="154" y="171"/>
                </a:cubicBezTo>
                <a:cubicBezTo>
                  <a:pt x="165" y="180"/>
                  <a:pt x="175" y="190"/>
                  <a:pt x="185" y="199"/>
                </a:cubicBezTo>
                <a:cubicBezTo>
                  <a:pt x="209" y="222"/>
                  <a:pt x="232" y="245"/>
                  <a:pt x="255" y="268"/>
                </a:cubicBezTo>
                <a:cubicBezTo>
                  <a:pt x="285" y="297"/>
                  <a:pt x="315" y="326"/>
                  <a:pt x="345" y="356"/>
                </a:cubicBezTo>
                <a:cubicBezTo>
                  <a:pt x="352" y="362"/>
                  <a:pt x="359" y="369"/>
                  <a:pt x="366" y="376"/>
                </a:cubicBezTo>
                <a:cubicBezTo>
                  <a:pt x="367" y="377"/>
                  <a:pt x="369" y="379"/>
                  <a:pt x="371" y="380"/>
                </a:cubicBezTo>
                <a:cubicBezTo>
                  <a:pt x="344" y="406"/>
                  <a:pt x="317" y="433"/>
                  <a:pt x="291" y="459"/>
                </a:cubicBezTo>
                <a:cubicBezTo>
                  <a:pt x="267" y="483"/>
                  <a:pt x="244" y="506"/>
                  <a:pt x="222" y="530"/>
                </a:cubicBezTo>
                <a:cubicBezTo>
                  <a:pt x="201" y="552"/>
                  <a:pt x="180" y="573"/>
                  <a:pt x="160" y="595"/>
                </a:cubicBezTo>
                <a:cubicBezTo>
                  <a:pt x="139" y="617"/>
                  <a:pt x="119" y="639"/>
                  <a:pt x="98" y="660"/>
                </a:cubicBezTo>
                <a:cubicBezTo>
                  <a:pt x="88" y="671"/>
                  <a:pt x="78" y="682"/>
                  <a:pt x="68" y="693"/>
                </a:cubicBezTo>
                <a:cubicBezTo>
                  <a:pt x="60" y="701"/>
                  <a:pt x="52" y="710"/>
                  <a:pt x="44" y="719"/>
                </a:cubicBezTo>
                <a:cubicBezTo>
                  <a:pt x="45" y="716"/>
                  <a:pt x="45" y="716"/>
                  <a:pt x="45" y="716"/>
                </a:cubicBezTo>
                <a:cubicBezTo>
                  <a:pt x="49" y="702"/>
                  <a:pt x="53" y="688"/>
                  <a:pt x="57" y="673"/>
                </a:cubicBezTo>
                <a:cubicBezTo>
                  <a:pt x="67" y="635"/>
                  <a:pt x="67" y="635"/>
                  <a:pt x="67" y="635"/>
                </a:cubicBezTo>
                <a:cubicBezTo>
                  <a:pt x="71" y="622"/>
                  <a:pt x="74" y="609"/>
                  <a:pt x="77" y="596"/>
                </a:cubicBezTo>
                <a:cubicBezTo>
                  <a:pt x="82" y="576"/>
                  <a:pt x="82" y="576"/>
                  <a:pt x="82" y="576"/>
                </a:cubicBezTo>
                <a:cubicBezTo>
                  <a:pt x="84" y="569"/>
                  <a:pt x="86" y="562"/>
                  <a:pt x="86" y="554"/>
                </a:cubicBezTo>
                <a:cubicBezTo>
                  <a:pt x="86" y="552"/>
                  <a:pt x="86" y="550"/>
                  <a:pt x="84" y="547"/>
                </a:cubicBezTo>
                <a:cubicBezTo>
                  <a:pt x="82" y="546"/>
                  <a:pt x="80" y="544"/>
                  <a:pt x="78" y="542"/>
                </a:cubicBezTo>
                <a:cubicBezTo>
                  <a:pt x="76" y="541"/>
                  <a:pt x="74" y="540"/>
                  <a:pt x="71" y="539"/>
                </a:cubicBezTo>
                <a:cubicBezTo>
                  <a:pt x="71" y="539"/>
                  <a:pt x="70" y="539"/>
                  <a:pt x="69" y="539"/>
                </a:cubicBezTo>
                <a:cubicBezTo>
                  <a:pt x="67" y="539"/>
                  <a:pt x="66" y="540"/>
                  <a:pt x="65" y="541"/>
                </a:cubicBezTo>
                <a:cubicBezTo>
                  <a:pt x="62" y="543"/>
                  <a:pt x="61" y="546"/>
                  <a:pt x="60" y="549"/>
                </a:cubicBezTo>
                <a:cubicBezTo>
                  <a:pt x="57" y="557"/>
                  <a:pt x="53" y="565"/>
                  <a:pt x="51" y="573"/>
                </a:cubicBezTo>
                <a:cubicBezTo>
                  <a:pt x="50" y="577"/>
                  <a:pt x="49" y="581"/>
                  <a:pt x="48" y="585"/>
                </a:cubicBezTo>
                <a:cubicBezTo>
                  <a:pt x="43" y="604"/>
                  <a:pt x="43" y="604"/>
                  <a:pt x="43" y="604"/>
                </a:cubicBezTo>
                <a:cubicBezTo>
                  <a:pt x="39" y="623"/>
                  <a:pt x="39" y="623"/>
                  <a:pt x="39" y="623"/>
                </a:cubicBezTo>
                <a:cubicBezTo>
                  <a:pt x="34" y="641"/>
                  <a:pt x="34" y="641"/>
                  <a:pt x="34" y="641"/>
                </a:cubicBezTo>
                <a:cubicBezTo>
                  <a:pt x="30" y="655"/>
                  <a:pt x="26" y="669"/>
                  <a:pt x="22" y="683"/>
                </a:cubicBezTo>
                <a:cubicBezTo>
                  <a:pt x="14" y="711"/>
                  <a:pt x="14" y="711"/>
                  <a:pt x="14" y="711"/>
                </a:cubicBezTo>
                <a:cubicBezTo>
                  <a:pt x="13" y="714"/>
                  <a:pt x="13" y="714"/>
                  <a:pt x="13" y="714"/>
                </a:cubicBezTo>
                <a:cubicBezTo>
                  <a:pt x="12" y="717"/>
                  <a:pt x="12" y="717"/>
                  <a:pt x="12" y="717"/>
                </a:cubicBezTo>
                <a:cubicBezTo>
                  <a:pt x="11" y="720"/>
                  <a:pt x="10" y="722"/>
                  <a:pt x="9" y="725"/>
                </a:cubicBezTo>
                <a:cubicBezTo>
                  <a:pt x="8" y="728"/>
                  <a:pt x="8" y="728"/>
                  <a:pt x="8" y="728"/>
                </a:cubicBezTo>
                <a:cubicBezTo>
                  <a:pt x="7" y="732"/>
                  <a:pt x="7" y="732"/>
                  <a:pt x="7" y="732"/>
                </a:cubicBezTo>
                <a:cubicBezTo>
                  <a:pt x="7" y="736"/>
                  <a:pt x="6" y="739"/>
                  <a:pt x="5" y="743"/>
                </a:cubicBezTo>
                <a:cubicBezTo>
                  <a:pt x="5" y="746"/>
                  <a:pt x="5" y="749"/>
                  <a:pt x="5" y="752"/>
                </a:cubicBezTo>
                <a:cubicBezTo>
                  <a:pt x="5" y="754"/>
                  <a:pt x="6" y="755"/>
                  <a:pt x="6" y="757"/>
                </a:cubicBezTo>
                <a:cubicBezTo>
                  <a:pt x="6" y="758"/>
                  <a:pt x="7" y="759"/>
                  <a:pt x="8" y="761"/>
                </a:cubicBezTo>
                <a:cubicBezTo>
                  <a:pt x="9" y="763"/>
                  <a:pt x="12" y="765"/>
                  <a:pt x="15" y="766"/>
                </a:cubicBezTo>
                <a:cubicBezTo>
                  <a:pt x="16" y="767"/>
                  <a:pt x="17" y="767"/>
                  <a:pt x="19" y="768"/>
                </a:cubicBezTo>
                <a:cubicBezTo>
                  <a:pt x="20" y="768"/>
                  <a:pt x="22" y="768"/>
                  <a:pt x="23" y="768"/>
                </a:cubicBezTo>
                <a:cubicBezTo>
                  <a:pt x="24" y="768"/>
                  <a:pt x="25" y="768"/>
                  <a:pt x="26" y="768"/>
                </a:cubicBezTo>
                <a:cubicBezTo>
                  <a:pt x="26" y="768"/>
                  <a:pt x="26" y="768"/>
                  <a:pt x="26" y="768"/>
                </a:cubicBezTo>
                <a:cubicBezTo>
                  <a:pt x="30" y="768"/>
                  <a:pt x="33" y="768"/>
                  <a:pt x="36" y="767"/>
                </a:cubicBezTo>
                <a:cubicBezTo>
                  <a:pt x="37" y="767"/>
                  <a:pt x="38" y="767"/>
                  <a:pt x="39" y="767"/>
                </a:cubicBezTo>
                <a:cubicBezTo>
                  <a:pt x="41" y="767"/>
                  <a:pt x="41" y="767"/>
                  <a:pt x="41" y="767"/>
                </a:cubicBezTo>
                <a:cubicBezTo>
                  <a:pt x="42" y="766"/>
                  <a:pt x="43" y="766"/>
                  <a:pt x="45" y="766"/>
                </a:cubicBezTo>
                <a:cubicBezTo>
                  <a:pt x="49" y="765"/>
                  <a:pt x="54" y="764"/>
                  <a:pt x="59" y="762"/>
                </a:cubicBezTo>
                <a:cubicBezTo>
                  <a:pt x="64" y="760"/>
                  <a:pt x="68" y="758"/>
                  <a:pt x="73" y="757"/>
                </a:cubicBezTo>
                <a:cubicBezTo>
                  <a:pt x="78" y="755"/>
                  <a:pt x="83" y="753"/>
                  <a:pt x="88" y="752"/>
                </a:cubicBezTo>
                <a:cubicBezTo>
                  <a:pt x="98" y="749"/>
                  <a:pt x="108" y="748"/>
                  <a:pt x="118" y="747"/>
                </a:cubicBezTo>
                <a:cubicBezTo>
                  <a:pt x="128" y="746"/>
                  <a:pt x="137" y="743"/>
                  <a:pt x="147" y="742"/>
                </a:cubicBezTo>
                <a:cubicBezTo>
                  <a:pt x="158" y="740"/>
                  <a:pt x="168" y="738"/>
                  <a:pt x="178" y="736"/>
                </a:cubicBezTo>
                <a:cubicBezTo>
                  <a:pt x="183" y="735"/>
                  <a:pt x="188" y="734"/>
                  <a:pt x="193" y="733"/>
                </a:cubicBezTo>
                <a:cubicBezTo>
                  <a:pt x="198" y="731"/>
                  <a:pt x="203" y="730"/>
                  <a:pt x="207" y="728"/>
                </a:cubicBezTo>
                <a:cubicBezTo>
                  <a:pt x="217" y="725"/>
                  <a:pt x="227" y="722"/>
                  <a:pt x="236" y="717"/>
                </a:cubicBezTo>
                <a:cubicBezTo>
                  <a:pt x="238" y="716"/>
                  <a:pt x="240" y="715"/>
                  <a:pt x="242" y="713"/>
                </a:cubicBezTo>
                <a:cubicBezTo>
                  <a:pt x="244" y="712"/>
                  <a:pt x="244" y="712"/>
                  <a:pt x="244" y="712"/>
                </a:cubicBezTo>
                <a:cubicBezTo>
                  <a:pt x="244" y="712"/>
                  <a:pt x="245" y="712"/>
                  <a:pt x="246" y="712"/>
                </a:cubicBezTo>
                <a:cubicBezTo>
                  <a:pt x="246" y="711"/>
                  <a:pt x="246" y="710"/>
                  <a:pt x="245" y="709"/>
                </a:cubicBezTo>
                <a:cubicBezTo>
                  <a:pt x="245" y="707"/>
                  <a:pt x="243" y="706"/>
                  <a:pt x="243" y="706"/>
                </a:cubicBezTo>
                <a:cubicBezTo>
                  <a:pt x="242" y="706"/>
                  <a:pt x="242" y="706"/>
                  <a:pt x="242" y="706"/>
                </a:cubicBezTo>
                <a:cubicBezTo>
                  <a:pt x="226" y="712"/>
                  <a:pt x="209" y="718"/>
                  <a:pt x="191" y="720"/>
                </a:cubicBezTo>
                <a:cubicBezTo>
                  <a:pt x="186" y="720"/>
                  <a:pt x="182" y="720"/>
                  <a:pt x="177" y="721"/>
                </a:cubicBezTo>
                <a:cubicBezTo>
                  <a:pt x="172" y="722"/>
                  <a:pt x="168" y="722"/>
                  <a:pt x="163" y="723"/>
                </a:cubicBezTo>
                <a:cubicBezTo>
                  <a:pt x="154" y="724"/>
                  <a:pt x="144" y="725"/>
                  <a:pt x="135" y="727"/>
                </a:cubicBezTo>
                <a:cubicBezTo>
                  <a:pt x="125" y="728"/>
                  <a:pt x="116" y="729"/>
                  <a:pt x="106" y="730"/>
                </a:cubicBezTo>
                <a:cubicBezTo>
                  <a:pt x="92" y="731"/>
                  <a:pt x="92" y="731"/>
                  <a:pt x="92" y="731"/>
                </a:cubicBezTo>
                <a:cubicBezTo>
                  <a:pt x="87" y="732"/>
                  <a:pt x="80" y="733"/>
                  <a:pt x="73" y="734"/>
                </a:cubicBezTo>
                <a:cubicBezTo>
                  <a:pt x="72" y="734"/>
                  <a:pt x="70" y="734"/>
                  <a:pt x="69" y="734"/>
                </a:cubicBezTo>
                <a:cubicBezTo>
                  <a:pt x="79" y="725"/>
                  <a:pt x="90" y="715"/>
                  <a:pt x="100" y="704"/>
                </a:cubicBezTo>
                <a:cubicBezTo>
                  <a:pt x="106" y="697"/>
                  <a:pt x="113" y="690"/>
                  <a:pt x="119" y="683"/>
                </a:cubicBezTo>
                <a:cubicBezTo>
                  <a:pt x="129" y="673"/>
                  <a:pt x="139" y="662"/>
                  <a:pt x="149" y="652"/>
                </a:cubicBezTo>
                <a:cubicBezTo>
                  <a:pt x="159" y="642"/>
                  <a:pt x="168" y="631"/>
                  <a:pt x="178" y="621"/>
                </a:cubicBezTo>
                <a:cubicBezTo>
                  <a:pt x="188" y="610"/>
                  <a:pt x="198" y="600"/>
                  <a:pt x="207" y="590"/>
                </a:cubicBezTo>
                <a:cubicBezTo>
                  <a:pt x="230" y="566"/>
                  <a:pt x="253" y="542"/>
                  <a:pt x="276" y="519"/>
                </a:cubicBezTo>
                <a:cubicBezTo>
                  <a:pt x="306" y="488"/>
                  <a:pt x="336" y="458"/>
                  <a:pt x="366" y="428"/>
                </a:cubicBezTo>
                <a:cubicBezTo>
                  <a:pt x="372" y="421"/>
                  <a:pt x="379" y="414"/>
                  <a:pt x="386" y="407"/>
                </a:cubicBezTo>
                <a:cubicBezTo>
                  <a:pt x="388" y="405"/>
                  <a:pt x="390" y="402"/>
                  <a:pt x="392" y="400"/>
                </a:cubicBezTo>
                <a:cubicBezTo>
                  <a:pt x="407" y="414"/>
                  <a:pt x="421" y="428"/>
                  <a:pt x="436" y="441"/>
                </a:cubicBezTo>
                <a:cubicBezTo>
                  <a:pt x="453" y="457"/>
                  <a:pt x="470" y="472"/>
                  <a:pt x="486" y="487"/>
                </a:cubicBezTo>
                <a:cubicBezTo>
                  <a:pt x="503" y="503"/>
                  <a:pt x="518" y="519"/>
                  <a:pt x="533" y="536"/>
                </a:cubicBezTo>
                <a:cubicBezTo>
                  <a:pt x="549" y="552"/>
                  <a:pt x="566" y="567"/>
                  <a:pt x="582" y="582"/>
                </a:cubicBezTo>
                <a:cubicBezTo>
                  <a:pt x="598" y="598"/>
                  <a:pt x="614" y="614"/>
                  <a:pt x="630" y="630"/>
                </a:cubicBezTo>
                <a:cubicBezTo>
                  <a:pt x="646" y="646"/>
                  <a:pt x="663" y="662"/>
                  <a:pt x="679" y="677"/>
                </a:cubicBezTo>
                <a:cubicBezTo>
                  <a:pt x="696" y="692"/>
                  <a:pt x="712" y="708"/>
                  <a:pt x="729" y="723"/>
                </a:cubicBezTo>
                <a:cubicBezTo>
                  <a:pt x="732" y="725"/>
                  <a:pt x="735" y="727"/>
                  <a:pt x="737" y="729"/>
                </a:cubicBezTo>
                <a:cubicBezTo>
                  <a:pt x="736" y="729"/>
                  <a:pt x="736" y="729"/>
                  <a:pt x="736" y="729"/>
                </a:cubicBezTo>
                <a:cubicBezTo>
                  <a:pt x="733" y="728"/>
                  <a:pt x="729" y="728"/>
                  <a:pt x="725" y="727"/>
                </a:cubicBezTo>
                <a:cubicBezTo>
                  <a:pt x="717" y="725"/>
                  <a:pt x="709" y="723"/>
                  <a:pt x="700" y="721"/>
                </a:cubicBezTo>
                <a:cubicBezTo>
                  <a:pt x="687" y="718"/>
                  <a:pt x="674" y="716"/>
                  <a:pt x="661" y="714"/>
                </a:cubicBezTo>
                <a:cubicBezTo>
                  <a:pt x="649" y="712"/>
                  <a:pt x="637" y="710"/>
                  <a:pt x="625" y="708"/>
                </a:cubicBezTo>
                <a:cubicBezTo>
                  <a:pt x="613" y="707"/>
                  <a:pt x="602" y="705"/>
                  <a:pt x="590" y="703"/>
                </a:cubicBezTo>
                <a:cubicBezTo>
                  <a:pt x="572" y="701"/>
                  <a:pt x="572" y="701"/>
                  <a:pt x="572" y="701"/>
                </a:cubicBezTo>
                <a:cubicBezTo>
                  <a:pt x="567" y="700"/>
                  <a:pt x="561" y="699"/>
                  <a:pt x="556" y="699"/>
                </a:cubicBezTo>
                <a:cubicBezTo>
                  <a:pt x="555" y="699"/>
                  <a:pt x="553" y="699"/>
                  <a:pt x="552" y="700"/>
                </a:cubicBezTo>
                <a:cubicBezTo>
                  <a:pt x="550" y="700"/>
                  <a:pt x="547" y="700"/>
                  <a:pt x="545" y="703"/>
                </a:cubicBezTo>
                <a:cubicBezTo>
                  <a:pt x="544" y="705"/>
                  <a:pt x="543" y="707"/>
                  <a:pt x="541" y="709"/>
                </a:cubicBezTo>
                <a:cubicBezTo>
                  <a:pt x="540" y="711"/>
                  <a:pt x="539" y="714"/>
                  <a:pt x="539" y="716"/>
                </a:cubicBezTo>
                <a:cubicBezTo>
                  <a:pt x="539" y="719"/>
                  <a:pt x="540" y="721"/>
                  <a:pt x="541" y="722"/>
                </a:cubicBezTo>
                <a:cubicBezTo>
                  <a:pt x="543" y="725"/>
                  <a:pt x="546" y="726"/>
                  <a:pt x="548" y="727"/>
                </a:cubicBezTo>
                <a:cubicBezTo>
                  <a:pt x="556" y="729"/>
                  <a:pt x="563" y="731"/>
                  <a:pt x="571" y="732"/>
                </a:cubicBezTo>
                <a:cubicBezTo>
                  <a:pt x="575" y="733"/>
                  <a:pt x="578" y="733"/>
                  <a:pt x="582" y="734"/>
                </a:cubicBezTo>
                <a:cubicBezTo>
                  <a:pt x="599" y="736"/>
                  <a:pt x="599" y="736"/>
                  <a:pt x="599" y="736"/>
                </a:cubicBezTo>
                <a:cubicBezTo>
                  <a:pt x="617" y="738"/>
                  <a:pt x="617" y="738"/>
                  <a:pt x="617" y="738"/>
                </a:cubicBezTo>
                <a:cubicBezTo>
                  <a:pt x="634" y="741"/>
                  <a:pt x="634" y="741"/>
                  <a:pt x="634" y="741"/>
                </a:cubicBezTo>
                <a:cubicBezTo>
                  <a:pt x="647" y="743"/>
                  <a:pt x="660" y="745"/>
                  <a:pt x="673" y="748"/>
                </a:cubicBezTo>
                <a:cubicBezTo>
                  <a:pt x="723" y="757"/>
                  <a:pt x="723" y="757"/>
                  <a:pt x="723" y="757"/>
                </a:cubicBezTo>
                <a:cubicBezTo>
                  <a:pt x="725" y="758"/>
                  <a:pt x="727" y="758"/>
                  <a:pt x="730" y="758"/>
                </a:cubicBezTo>
                <a:cubicBezTo>
                  <a:pt x="731" y="758"/>
                  <a:pt x="732" y="758"/>
                  <a:pt x="733" y="759"/>
                </a:cubicBezTo>
                <a:cubicBezTo>
                  <a:pt x="734" y="759"/>
                  <a:pt x="734" y="759"/>
                  <a:pt x="734" y="759"/>
                </a:cubicBezTo>
                <a:cubicBezTo>
                  <a:pt x="735" y="759"/>
                  <a:pt x="736" y="759"/>
                  <a:pt x="737" y="759"/>
                </a:cubicBezTo>
                <a:cubicBezTo>
                  <a:pt x="738" y="759"/>
                  <a:pt x="738" y="759"/>
                  <a:pt x="739" y="759"/>
                </a:cubicBezTo>
                <a:cubicBezTo>
                  <a:pt x="744" y="759"/>
                  <a:pt x="749" y="758"/>
                  <a:pt x="753" y="756"/>
                </a:cubicBezTo>
                <a:cubicBezTo>
                  <a:pt x="756" y="755"/>
                  <a:pt x="759" y="752"/>
                  <a:pt x="761" y="749"/>
                </a:cubicBezTo>
                <a:cubicBezTo>
                  <a:pt x="763" y="746"/>
                  <a:pt x="764" y="743"/>
                  <a:pt x="764" y="739"/>
                </a:cubicBezTo>
                <a:cubicBezTo>
                  <a:pt x="764" y="737"/>
                  <a:pt x="765" y="734"/>
                  <a:pt x="765" y="731"/>
                </a:cubicBezTo>
                <a:cubicBezTo>
                  <a:pt x="765" y="730"/>
                  <a:pt x="765" y="729"/>
                  <a:pt x="764" y="728"/>
                </a:cubicBezTo>
                <a:cubicBezTo>
                  <a:pt x="764" y="727"/>
                  <a:pt x="764" y="726"/>
                  <a:pt x="764" y="725"/>
                </a:cubicBezTo>
                <a:cubicBezTo>
                  <a:pt x="763" y="715"/>
                  <a:pt x="760" y="706"/>
                  <a:pt x="758" y="697"/>
                </a:cubicBezTo>
                <a:cubicBezTo>
                  <a:pt x="756" y="688"/>
                  <a:pt x="755" y="679"/>
                  <a:pt x="754" y="670"/>
                </a:cubicBezTo>
                <a:cubicBezTo>
                  <a:pt x="753" y="661"/>
                  <a:pt x="750" y="652"/>
                  <a:pt x="747" y="643"/>
                </a:cubicBezTo>
                <a:cubicBezTo>
                  <a:pt x="745" y="634"/>
                  <a:pt x="743" y="625"/>
                  <a:pt x="740" y="616"/>
                </a:cubicBezTo>
                <a:cubicBezTo>
                  <a:pt x="738" y="607"/>
                  <a:pt x="735" y="599"/>
                  <a:pt x="732" y="590"/>
                </a:cubicBezTo>
                <a:cubicBezTo>
                  <a:pt x="729" y="581"/>
                  <a:pt x="726" y="573"/>
                  <a:pt x="721" y="564"/>
                </a:cubicBezTo>
                <a:cubicBezTo>
                  <a:pt x="720" y="562"/>
                  <a:pt x="719" y="560"/>
                  <a:pt x="718" y="558"/>
                </a:cubicBezTo>
                <a:cubicBezTo>
                  <a:pt x="718" y="557"/>
                  <a:pt x="718" y="557"/>
                  <a:pt x="718" y="557"/>
                </a:cubicBezTo>
                <a:cubicBezTo>
                  <a:pt x="717" y="556"/>
                  <a:pt x="717" y="555"/>
                  <a:pt x="717" y="555"/>
                </a:cubicBezTo>
                <a:cubicBezTo>
                  <a:pt x="717" y="555"/>
                  <a:pt x="717" y="555"/>
                  <a:pt x="716" y="555"/>
                </a:cubicBezTo>
                <a:cubicBezTo>
                  <a:pt x="716" y="555"/>
                  <a:pt x="715" y="555"/>
                  <a:pt x="714" y="555"/>
                </a:cubicBezTo>
                <a:cubicBezTo>
                  <a:pt x="712" y="556"/>
                  <a:pt x="710" y="557"/>
                  <a:pt x="711" y="558"/>
                </a:cubicBezTo>
                <a:cubicBezTo>
                  <a:pt x="715" y="574"/>
                  <a:pt x="721" y="589"/>
                  <a:pt x="724" y="606"/>
                </a:cubicBezTo>
                <a:cubicBezTo>
                  <a:pt x="724" y="610"/>
                  <a:pt x="725" y="614"/>
                  <a:pt x="726" y="618"/>
                </a:cubicBezTo>
                <a:cubicBezTo>
                  <a:pt x="728" y="631"/>
                  <a:pt x="728" y="631"/>
                  <a:pt x="728" y="631"/>
                </a:cubicBezTo>
                <a:cubicBezTo>
                  <a:pt x="730" y="639"/>
                  <a:pt x="732" y="647"/>
                  <a:pt x="733" y="655"/>
                </a:cubicBezTo>
                <a:cubicBezTo>
                  <a:pt x="734" y="664"/>
                  <a:pt x="736" y="672"/>
                  <a:pt x="737" y="680"/>
                </a:cubicBezTo>
                <a:cubicBezTo>
                  <a:pt x="737" y="685"/>
                  <a:pt x="738" y="689"/>
                  <a:pt x="738" y="693"/>
                </a:cubicBezTo>
                <a:cubicBezTo>
                  <a:pt x="738" y="697"/>
                  <a:pt x="738" y="704"/>
                  <a:pt x="739" y="709"/>
                </a:cubicBezTo>
                <a:cubicBezTo>
                  <a:pt x="739" y="713"/>
                  <a:pt x="739" y="717"/>
                  <a:pt x="739" y="720"/>
                </a:cubicBezTo>
                <a:cubicBezTo>
                  <a:pt x="714" y="696"/>
                  <a:pt x="689" y="672"/>
                  <a:pt x="665" y="646"/>
                </a:cubicBezTo>
                <a:cubicBezTo>
                  <a:pt x="658" y="638"/>
                  <a:pt x="651" y="630"/>
                  <a:pt x="644" y="623"/>
                </a:cubicBezTo>
                <a:cubicBezTo>
                  <a:pt x="636" y="615"/>
                  <a:pt x="629" y="607"/>
                  <a:pt x="622" y="600"/>
                </a:cubicBezTo>
                <a:cubicBezTo>
                  <a:pt x="607" y="585"/>
                  <a:pt x="592" y="570"/>
                  <a:pt x="578" y="555"/>
                </a:cubicBezTo>
                <a:cubicBezTo>
                  <a:pt x="563" y="540"/>
                  <a:pt x="549" y="524"/>
                  <a:pt x="534" y="509"/>
                </a:cubicBezTo>
                <a:cubicBezTo>
                  <a:pt x="527" y="501"/>
                  <a:pt x="519" y="493"/>
                  <a:pt x="512" y="486"/>
                </a:cubicBezTo>
                <a:cubicBezTo>
                  <a:pt x="505" y="478"/>
                  <a:pt x="495" y="466"/>
                  <a:pt x="485" y="456"/>
                </a:cubicBezTo>
                <a:cubicBezTo>
                  <a:pt x="459" y="428"/>
                  <a:pt x="436" y="406"/>
                  <a:pt x="411" y="380"/>
                </a:cubicBezTo>
                <a:cubicBezTo>
                  <a:pt x="424" y="365"/>
                  <a:pt x="438" y="350"/>
                  <a:pt x="452" y="336"/>
                </a:cubicBezTo>
                <a:cubicBezTo>
                  <a:pt x="468" y="319"/>
                  <a:pt x="483" y="301"/>
                  <a:pt x="499" y="285"/>
                </a:cubicBezTo>
                <a:cubicBezTo>
                  <a:pt x="514" y="268"/>
                  <a:pt x="531" y="253"/>
                  <a:pt x="547" y="237"/>
                </a:cubicBezTo>
                <a:cubicBezTo>
                  <a:pt x="564" y="222"/>
                  <a:pt x="579" y="205"/>
                  <a:pt x="595" y="188"/>
                </a:cubicBezTo>
                <a:cubicBezTo>
                  <a:pt x="611" y="172"/>
                  <a:pt x="627" y="156"/>
                  <a:pt x="643" y="139"/>
                </a:cubicBezTo>
                <a:cubicBezTo>
                  <a:pt x="659" y="123"/>
                  <a:pt x="675" y="106"/>
                  <a:pt x="691" y="90"/>
                </a:cubicBezTo>
                <a:cubicBezTo>
                  <a:pt x="706" y="73"/>
                  <a:pt x="721" y="57"/>
                  <a:pt x="736" y="40"/>
                </a:cubicBezTo>
                <a:cubicBezTo>
                  <a:pt x="735" y="42"/>
                  <a:pt x="735" y="42"/>
                  <a:pt x="735" y="43"/>
                </a:cubicBezTo>
                <a:cubicBezTo>
                  <a:pt x="732" y="57"/>
                  <a:pt x="732" y="57"/>
                  <a:pt x="732" y="57"/>
                </a:cubicBezTo>
                <a:cubicBezTo>
                  <a:pt x="728" y="71"/>
                  <a:pt x="725" y="85"/>
                  <a:pt x="723" y="99"/>
                </a:cubicBezTo>
                <a:cubicBezTo>
                  <a:pt x="715" y="138"/>
                  <a:pt x="715" y="138"/>
                  <a:pt x="715" y="138"/>
                </a:cubicBezTo>
                <a:cubicBezTo>
                  <a:pt x="713" y="151"/>
                  <a:pt x="711" y="164"/>
                  <a:pt x="709" y="177"/>
                </a:cubicBezTo>
                <a:cubicBezTo>
                  <a:pt x="706" y="196"/>
                  <a:pt x="706" y="196"/>
                  <a:pt x="706" y="196"/>
                </a:cubicBezTo>
                <a:cubicBezTo>
                  <a:pt x="704" y="203"/>
                  <a:pt x="703" y="210"/>
                  <a:pt x="703" y="218"/>
                </a:cubicBezTo>
                <a:cubicBezTo>
                  <a:pt x="703" y="220"/>
                  <a:pt x="703" y="222"/>
                  <a:pt x="706" y="225"/>
                </a:cubicBezTo>
                <a:cubicBezTo>
                  <a:pt x="708" y="226"/>
                  <a:pt x="710" y="228"/>
                  <a:pt x="713" y="229"/>
                </a:cubicBezTo>
                <a:cubicBezTo>
                  <a:pt x="714" y="230"/>
                  <a:pt x="717" y="231"/>
                  <a:pt x="719" y="231"/>
                </a:cubicBezTo>
                <a:cubicBezTo>
                  <a:pt x="720" y="232"/>
                  <a:pt x="720" y="232"/>
                  <a:pt x="720" y="232"/>
                </a:cubicBezTo>
                <a:cubicBezTo>
                  <a:pt x="723" y="232"/>
                  <a:pt x="724" y="231"/>
                  <a:pt x="725" y="230"/>
                </a:cubicBezTo>
                <a:cubicBezTo>
                  <a:pt x="728" y="227"/>
                  <a:pt x="729" y="224"/>
                  <a:pt x="730" y="221"/>
                </a:cubicBezTo>
                <a:cubicBezTo>
                  <a:pt x="733" y="213"/>
                  <a:pt x="735" y="205"/>
                  <a:pt x="737" y="197"/>
                </a:cubicBezTo>
                <a:cubicBezTo>
                  <a:pt x="738" y="193"/>
                  <a:pt x="738" y="189"/>
                  <a:pt x="739" y="185"/>
                </a:cubicBezTo>
                <a:cubicBezTo>
                  <a:pt x="742" y="166"/>
                  <a:pt x="742" y="166"/>
                  <a:pt x="742" y="166"/>
                </a:cubicBezTo>
                <a:cubicBezTo>
                  <a:pt x="745" y="148"/>
                  <a:pt x="745" y="148"/>
                  <a:pt x="745" y="148"/>
                </a:cubicBezTo>
                <a:cubicBezTo>
                  <a:pt x="748" y="129"/>
                  <a:pt x="748" y="129"/>
                  <a:pt x="748" y="129"/>
                </a:cubicBezTo>
                <a:cubicBezTo>
                  <a:pt x="751" y="115"/>
                  <a:pt x="754" y="101"/>
                  <a:pt x="757" y="87"/>
                </a:cubicBezTo>
                <a:cubicBezTo>
                  <a:pt x="763" y="60"/>
                  <a:pt x="763" y="60"/>
                  <a:pt x="763" y="60"/>
                </a:cubicBezTo>
                <a:cubicBezTo>
                  <a:pt x="765" y="53"/>
                  <a:pt x="765" y="53"/>
                  <a:pt x="765" y="53"/>
                </a:cubicBezTo>
                <a:cubicBezTo>
                  <a:pt x="765" y="49"/>
                  <a:pt x="765" y="49"/>
                  <a:pt x="765" y="49"/>
                </a:cubicBezTo>
                <a:cubicBezTo>
                  <a:pt x="766" y="48"/>
                  <a:pt x="765" y="49"/>
                  <a:pt x="766" y="47"/>
                </a:cubicBezTo>
                <a:cubicBezTo>
                  <a:pt x="767" y="43"/>
                  <a:pt x="767" y="43"/>
                  <a:pt x="767" y="43"/>
                </a:cubicBezTo>
                <a:cubicBezTo>
                  <a:pt x="768" y="41"/>
                  <a:pt x="768" y="41"/>
                  <a:pt x="768" y="41"/>
                </a:cubicBezTo>
                <a:cubicBezTo>
                  <a:pt x="768" y="38"/>
                  <a:pt x="768" y="38"/>
                  <a:pt x="768" y="38"/>
                </a:cubicBezTo>
                <a:cubicBezTo>
                  <a:pt x="769" y="35"/>
                  <a:pt x="770" y="32"/>
                  <a:pt x="771" y="28"/>
                </a:cubicBezTo>
                <a:cubicBezTo>
                  <a:pt x="771" y="25"/>
                  <a:pt x="771" y="22"/>
                  <a:pt x="771" y="19"/>
                </a:cubicBezTo>
                <a:cubicBezTo>
                  <a:pt x="771" y="18"/>
                  <a:pt x="771" y="18"/>
                  <a:pt x="771" y="17"/>
                </a:cubicBezTo>
                <a:cubicBezTo>
                  <a:pt x="771" y="16"/>
                  <a:pt x="771" y="16"/>
                  <a:pt x="770" y="15"/>
                </a:cubicBezTo>
                <a:cubicBezTo>
                  <a:pt x="770" y="14"/>
                  <a:pt x="770" y="13"/>
                  <a:pt x="769" y="11"/>
                </a:cubicBezTo>
                <a:cubicBezTo>
                  <a:pt x="768" y="9"/>
                  <a:pt x="766" y="7"/>
                  <a:pt x="763" y="5"/>
                </a:cubicBezTo>
                <a:cubicBezTo>
                  <a:pt x="762" y="5"/>
                  <a:pt x="760" y="5"/>
                  <a:pt x="759" y="4"/>
                </a:cubicBezTo>
                <a:cubicBezTo>
                  <a:pt x="758" y="4"/>
                  <a:pt x="758" y="4"/>
                  <a:pt x="757" y="4"/>
                </a:cubicBezTo>
                <a:cubicBezTo>
                  <a:pt x="756" y="4"/>
                  <a:pt x="755" y="4"/>
                  <a:pt x="755" y="4"/>
                </a:cubicBezTo>
                <a:cubicBezTo>
                  <a:pt x="754" y="4"/>
                  <a:pt x="753" y="4"/>
                  <a:pt x="752" y="4"/>
                </a:cubicBezTo>
                <a:cubicBezTo>
                  <a:pt x="752" y="4"/>
                  <a:pt x="751" y="4"/>
                  <a:pt x="751" y="4"/>
                </a:cubicBezTo>
                <a:cubicBezTo>
                  <a:pt x="748" y="4"/>
                  <a:pt x="745" y="4"/>
                  <a:pt x="741" y="5"/>
                </a:cubicBezTo>
                <a:cubicBezTo>
                  <a:pt x="740" y="5"/>
                  <a:pt x="738" y="5"/>
                  <a:pt x="737" y="6"/>
                </a:cubicBezTo>
                <a:cubicBezTo>
                  <a:pt x="735" y="6"/>
                  <a:pt x="735" y="6"/>
                  <a:pt x="735" y="6"/>
                </a:cubicBezTo>
                <a:cubicBezTo>
                  <a:pt x="732" y="7"/>
                  <a:pt x="732" y="7"/>
                  <a:pt x="732" y="7"/>
                </a:cubicBezTo>
                <a:cubicBezTo>
                  <a:pt x="728" y="8"/>
                  <a:pt x="723" y="9"/>
                  <a:pt x="719" y="11"/>
                </a:cubicBezTo>
                <a:cubicBezTo>
                  <a:pt x="710" y="14"/>
                  <a:pt x="700" y="18"/>
                  <a:pt x="691" y="22"/>
                </a:cubicBezTo>
                <a:cubicBezTo>
                  <a:pt x="681" y="25"/>
                  <a:pt x="672" y="27"/>
                  <a:pt x="662" y="29"/>
                </a:cubicBezTo>
                <a:cubicBezTo>
                  <a:pt x="652" y="31"/>
                  <a:pt x="643" y="35"/>
                  <a:pt x="634" y="39"/>
                </a:cubicBezTo>
                <a:cubicBezTo>
                  <a:pt x="605" y="48"/>
                  <a:pt x="605" y="48"/>
                  <a:pt x="605" y="48"/>
                </a:cubicBezTo>
                <a:cubicBezTo>
                  <a:pt x="596" y="52"/>
                  <a:pt x="586" y="55"/>
                  <a:pt x="577" y="59"/>
                </a:cubicBezTo>
                <a:cubicBezTo>
                  <a:pt x="568" y="63"/>
                  <a:pt x="559" y="67"/>
                  <a:pt x="550" y="72"/>
                </a:cubicBezTo>
                <a:cubicBezTo>
                  <a:pt x="544" y="76"/>
                  <a:pt x="544" y="76"/>
                  <a:pt x="544" y="76"/>
                </a:cubicBezTo>
                <a:cubicBezTo>
                  <a:pt x="542" y="77"/>
                  <a:pt x="542" y="77"/>
                  <a:pt x="542" y="77"/>
                </a:cubicBezTo>
                <a:cubicBezTo>
                  <a:pt x="541" y="77"/>
                  <a:pt x="541" y="77"/>
                  <a:pt x="540" y="78"/>
                </a:cubicBezTo>
                <a:cubicBezTo>
                  <a:pt x="540" y="78"/>
                  <a:pt x="540" y="79"/>
                  <a:pt x="541" y="80"/>
                </a:cubicBezTo>
                <a:cubicBezTo>
                  <a:pt x="541" y="82"/>
                  <a:pt x="542" y="84"/>
                  <a:pt x="543" y="84"/>
                </a:cubicBezTo>
                <a:cubicBezTo>
                  <a:pt x="543" y="84"/>
                  <a:pt x="543" y="84"/>
                  <a:pt x="544" y="84"/>
                </a:cubicBezTo>
                <a:cubicBezTo>
                  <a:pt x="560" y="77"/>
                  <a:pt x="577" y="70"/>
                  <a:pt x="594" y="66"/>
                </a:cubicBezTo>
                <a:cubicBezTo>
                  <a:pt x="599" y="65"/>
                  <a:pt x="603" y="64"/>
                  <a:pt x="608" y="63"/>
                </a:cubicBezTo>
                <a:cubicBezTo>
                  <a:pt x="621" y="59"/>
                  <a:pt x="621" y="59"/>
                  <a:pt x="621" y="59"/>
                </a:cubicBezTo>
                <a:cubicBezTo>
                  <a:pt x="630" y="57"/>
                  <a:pt x="639" y="54"/>
                  <a:pt x="648" y="52"/>
                </a:cubicBezTo>
                <a:cubicBezTo>
                  <a:pt x="657" y="49"/>
                  <a:pt x="666" y="47"/>
                  <a:pt x="675" y="45"/>
                </a:cubicBezTo>
                <a:cubicBezTo>
                  <a:pt x="680" y="44"/>
                  <a:pt x="684" y="43"/>
                  <a:pt x="689" y="42"/>
                </a:cubicBezTo>
                <a:cubicBezTo>
                  <a:pt x="693" y="41"/>
                  <a:pt x="700" y="40"/>
                  <a:pt x="706" y="39"/>
                </a:cubicBezTo>
                <a:cubicBezTo>
                  <a:pt x="714" y="37"/>
                  <a:pt x="721" y="36"/>
                  <a:pt x="729" y="34"/>
                </a:cubicBezTo>
                <a:cubicBezTo>
                  <a:pt x="729" y="34"/>
                  <a:pt x="730" y="34"/>
                  <a:pt x="730" y="34"/>
                </a:cubicBezTo>
                <a:cubicBezTo>
                  <a:pt x="707" y="58"/>
                  <a:pt x="684" y="82"/>
                  <a:pt x="659" y="104"/>
                </a:cubicBezTo>
                <a:cubicBezTo>
                  <a:pt x="651" y="111"/>
                  <a:pt x="643" y="118"/>
                  <a:pt x="636" y="126"/>
                </a:cubicBezTo>
                <a:cubicBezTo>
                  <a:pt x="628" y="133"/>
                  <a:pt x="620" y="141"/>
                  <a:pt x="613" y="148"/>
                </a:cubicBezTo>
                <a:cubicBezTo>
                  <a:pt x="598" y="163"/>
                  <a:pt x="582" y="178"/>
                  <a:pt x="567" y="192"/>
                </a:cubicBezTo>
                <a:cubicBezTo>
                  <a:pt x="552" y="207"/>
                  <a:pt x="536" y="222"/>
                  <a:pt x="521" y="237"/>
                </a:cubicBezTo>
                <a:cubicBezTo>
                  <a:pt x="513" y="244"/>
                  <a:pt x="505" y="252"/>
                  <a:pt x="497" y="259"/>
                </a:cubicBezTo>
                <a:cubicBezTo>
                  <a:pt x="489" y="266"/>
                  <a:pt x="478" y="276"/>
                  <a:pt x="467" y="286"/>
                </a:cubicBezTo>
                <a:cubicBezTo>
                  <a:pt x="440" y="312"/>
                  <a:pt x="418" y="335"/>
                  <a:pt x="392" y="360"/>
                </a:cubicBezTo>
                <a:cubicBezTo>
                  <a:pt x="366" y="334"/>
                  <a:pt x="340" y="308"/>
                  <a:pt x="314" y="282"/>
                </a:cubicBezTo>
                <a:cubicBezTo>
                  <a:pt x="291" y="259"/>
                  <a:pt x="268" y="236"/>
                  <a:pt x="244" y="213"/>
                </a:cubicBezTo>
                <a:cubicBezTo>
                  <a:pt x="223" y="193"/>
                  <a:pt x="201" y="172"/>
                  <a:pt x="180" y="152"/>
                </a:cubicBezTo>
                <a:cubicBezTo>
                  <a:pt x="158" y="132"/>
                  <a:pt x="137" y="111"/>
                  <a:pt x="115" y="91"/>
                </a:cubicBezTo>
                <a:cubicBezTo>
                  <a:pt x="104" y="81"/>
                  <a:pt x="94" y="71"/>
                  <a:pt x="83" y="61"/>
                </a:cubicBezTo>
                <a:cubicBezTo>
                  <a:pt x="78" y="56"/>
                  <a:pt x="73" y="51"/>
                  <a:pt x="67" y="46"/>
                </a:cubicBezTo>
                <a:cubicBezTo>
                  <a:pt x="78" y="50"/>
                  <a:pt x="89" y="53"/>
                  <a:pt x="99" y="56"/>
                </a:cubicBezTo>
                <a:cubicBezTo>
                  <a:pt x="112" y="60"/>
                  <a:pt x="124" y="64"/>
                  <a:pt x="136" y="67"/>
                </a:cubicBezTo>
                <a:cubicBezTo>
                  <a:pt x="148" y="71"/>
                  <a:pt x="160" y="74"/>
                  <a:pt x="172" y="77"/>
                </a:cubicBezTo>
                <a:cubicBezTo>
                  <a:pt x="191" y="82"/>
                  <a:pt x="191" y="82"/>
                  <a:pt x="191" y="82"/>
                </a:cubicBezTo>
                <a:cubicBezTo>
                  <a:pt x="197" y="84"/>
                  <a:pt x="204" y="86"/>
                  <a:pt x="211" y="87"/>
                </a:cubicBezTo>
                <a:cubicBezTo>
                  <a:pt x="212" y="87"/>
                  <a:pt x="212" y="87"/>
                  <a:pt x="213" y="87"/>
                </a:cubicBezTo>
                <a:cubicBezTo>
                  <a:pt x="214" y="87"/>
                  <a:pt x="216" y="86"/>
                  <a:pt x="218" y="84"/>
                </a:cubicBezTo>
                <a:cubicBezTo>
                  <a:pt x="220" y="82"/>
                  <a:pt x="222" y="81"/>
                  <a:pt x="223" y="78"/>
                </a:cubicBezTo>
                <a:cubicBezTo>
                  <a:pt x="224" y="77"/>
                  <a:pt x="226" y="74"/>
                  <a:pt x="226" y="72"/>
                </a:cubicBezTo>
                <a:cubicBezTo>
                  <a:pt x="227" y="69"/>
                  <a:pt x="226" y="67"/>
                  <a:pt x="225" y="66"/>
                </a:cubicBezTo>
                <a:cubicBezTo>
                  <a:pt x="223" y="63"/>
                  <a:pt x="221" y="61"/>
                  <a:pt x="218" y="60"/>
                </a:cubicBezTo>
                <a:cubicBezTo>
                  <a:pt x="210" y="57"/>
                  <a:pt x="203" y="54"/>
                  <a:pt x="195" y="51"/>
                </a:cubicBezTo>
                <a:cubicBezTo>
                  <a:pt x="192" y="50"/>
                  <a:pt x="188" y="49"/>
                  <a:pt x="184" y="48"/>
                </a:cubicBezTo>
                <a:cubicBezTo>
                  <a:pt x="166" y="43"/>
                  <a:pt x="166" y="43"/>
                  <a:pt x="166" y="43"/>
                </a:cubicBezTo>
                <a:cubicBezTo>
                  <a:pt x="149" y="39"/>
                  <a:pt x="149" y="39"/>
                  <a:pt x="149" y="39"/>
                </a:cubicBezTo>
                <a:cubicBezTo>
                  <a:pt x="131" y="34"/>
                  <a:pt x="131" y="34"/>
                  <a:pt x="131" y="34"/>
                </a:cubicBezTo>
                <a:cubicBezTo>
                  <a:pt x="118" y="30"/>
                  <a:pt x="105" y="25"/>
                  <a:pt x="91" y="21"/>
                </a:cubicBezTo>
                <a:cubicBezTo>
                  <a:pt x="40" y="4"/>
                  <a:pt x="40" y="4"/>
                  <a:pt x="40" y="4"/>
                </a:cubicBezTo>
                <a:cubicBezTo>
                  <a:pt x="37" y="3"/>
                  <a:pt x="37" y="3"/>
                  <a:pt x="37" y="3"/>
                </a:cubicBezTo>
                <a:cubicBezTo>
                  <a:pt x="35" y="3"/>
                  <a:pt x="33" y="2"/>
                  <a:pt x="32" y="2"/>
                </a:cubicBezTo>
                <a:cubicBezTo>
                  <a:pt x="29" y="1"/>
                  <a:pt x="26" y="1"/>
                  <a:pt x="23" y="1"/>
                </a:cubicBezTo>
                <a:cubicBezTo>
                  <a:pt x="21" y="0"/>
                  <a:pt x="20" y="0"/>
                  <a:pt x="18" y="0"/>
                </a:cubicBezTo>
              </a:path>
            </a:pathLst>
          </a:custGeom>
          <a:solidFill>
            <a:schemeClr val="tx2"/>
          </a:solidFill>
          <a:ln w="19050">
            <a:solidFill>
              <a:schemeClr val="tx2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013"/>
          </a:p>
        </p:txBody>
      </p:sp>
    </p:spTree>
    <p:extLst>
      <p:ext uri="{BB962C8B-B14F-4D97-AF65-F5344CB8AC3E}">
        <p14:creationId xmlns:p14="http://schemas.microsoft.com/office/powerpoint/2010/main" val="94110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6812" y="88493"/>
            <a:ext cx="11714902" cy="5129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2. </a:t>
            </a:r>
            <a:r>
              <a:rPr lang="en-US" sz="2000" b="1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Yêu</a:t>
            </a:r>
            <a:r>
              <a:rPr lang="en-US" sz="2000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000" b="1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cầu</a:t>
            </a:r>
            <a:r>
              <a:rPr lang="en-US" sz="2000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000" b="1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kỹ</a:t>
            </a:r>
            <a:r>
              <a:rPr lang="en-US" sz="2000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000" b="1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thuật</a:t>
            </a:r>
            <a:r>
              <a:rPr lang="en-US" sz="2000" b="1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a. ASP.NET Core: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-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Yêu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cầu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sử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dụng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ASP.NET Core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làm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nền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tảng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phát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triển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chính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để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xây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dựng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ứng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dụng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-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Triển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khai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kiến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trúc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đáp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ứng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để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đảm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bảo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ứng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dụng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hoạt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động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tốt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trên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nhiều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loại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màn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hình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và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thiết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bị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b. SQL Server: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-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Sử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dụng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SQL Server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để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lưu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trữ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thông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tin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người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dùng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và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nội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dung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liên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quan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-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Tối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ưu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hóa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cơ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sở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dữ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liệu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để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đảm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bảo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hiệu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suất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cao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và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thời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gian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phản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hồi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nhanh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c. </a:t>
            </a:r>
            <a:r>
              <a:rPr lang="en-US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Giao</a:t>
            </a: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diện</a:t>
            </a: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người</a:t>
            </a: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dùng</a:t>
            </a: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(UI):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-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Thiết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kế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giao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diện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người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dùng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thân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thiện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và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dễ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sử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dụng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-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Đảm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bảo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giao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diện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đáp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ứng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tương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thích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với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các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màn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hình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khác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nhau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và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thiết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bị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di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động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d. </a:t>
            </a:r>
            <a:r>
              <a:rPr lang="en-US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Bảo</a:t>
            </a: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mật</a:t>
            </a:r>
            <a:r>
              <a:rPr lang="en-US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-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Áp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dụng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các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biện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pháp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bảo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mật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như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mã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hóa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thông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tin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người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dùng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và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quản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trị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viên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,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xác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thực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và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ủy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quyền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truy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cập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-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Ngăn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chặn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các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lỗ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hổng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bảo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mật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thông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qua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kiểm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tra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và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xác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thực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dữ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liệu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đầu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1600" dirty="0" err="1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vào</a:t>
            </a:r>
            <a:r>
              <a:rPr lang="en-US" sz="1600" dirty="0" smtClean="0"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  <a:endParaRPr lang="en-US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192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694688" y="1926336"/>
            <a:ext cx="2279904" cy="2804160"/>
            <a:chOff x="1694688" y="1926336"/>
            <a:chExt cx="2279904" cy="2804160"/>
          </a:xfrm>
        </p:grpSpPr>
        <p:sp>
          <p:nvSpPr>
            <p:cNvPr id="7" name="Rounded Rectangle 6">
              <a:hlinkClick r:id="rId2" action="ppaction://hlinksldjump"/>
            </p:cNvPr>
            <p:cNvSpPr/>
            <p:nvPr/>
          </p:nvSpPr>
          <p:spPr>
            <a:xfrm>
              <a:off x="1694688" y="1926336"/>
              <a:ext cx="2279904" cy="280416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01952" y="3097583"/>
              <a:ext cx="1865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GENERAL</a:t>
              </a:r>
              <a:endParaRPr lang="en-US" sz="2400" b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773168" y="1926335"/>
            <a:ext cx="2279904" cy="2804160"/>
            <a:chOff x="1694688" y="1926336"/>
            <a:chExt cx="2279904" cy="2804160"/>
          </a:xfrm>
        </p:grpSpPr>
        <p:sp>
          <p:nvSpPr>
            <p:cNvPr id="16" name="Rounded Rectangle 15"/>
            <p:cNvSpPr/>
            <p:nvPr/>
          </p:nvSpPr>
          <p:spPr>
            <a:xfrm>
              <a:off x="1694688" y="1926336"/>
              <a:ext cx="2279904" cy="280416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01952" y="3097583"/>
              <a:ext cx="1865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DESIGN</a:t>
              </a:r>
              <a:endParaRPr lang="en-US" sz="2400" b="1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51648" y="1926334"/>
            <a:ext cx="2279904" cy="2804160"/>
            <a:chOff x="1694688" y="1926336"/>
            <a:chExt cx="2279904" cy="2804160"/>
          </a:xfrm>
        </p:grpSpPr>
        <p:sp>
          <p:nvSpPr>
            <p:cNvPr id="19" name="Rounded Rectangle 18">
              <a:hlinkClick r:id="rId3" action="ppaction://hlinksldjump"/>
            </p:cNvPr>
            <p:cNvSpPr/>
            <p:nvPr/>
          </p:nvSpPr>
          <p:spPr>
            <a:xfrm>
              <a:off x="1694688" y="1926336"/>
              <a:ext cx="2279904" cy="280416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01952" y="3097583"/>
              <a:ext cx="18653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DATABASE 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960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75000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75000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6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GENERAL</a:t>
            </a:r>
            <a:endParaRPr lang="en-US" b="1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48187929"/>
              </p:ext>
            </p:extLst>
          </p:nvPr>
        </p:nvGraphicFramePr>
        <p:xfrm>
          <a:off x="2326640" y="1524000"/>
          <a:ext cx="7538720" cy="4638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Left Arrow 5">
            <a:hlinkClick r:id="rId7" action="ppaction://hlinksldjump"/>
          </p:cNvPr>
          <p:cNvSpPr/>
          <p:nvPr/>
        </p:nvSpPr>
        <p:spPr>
          <a:xfrm>
            <a:off x="10719581" y="5712551"/>
            <a:ext cx="908826" cy="450166"/>
          </a:xfrm>
          <a:prstGeom prst="lef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78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SYSTEM REQUIREMENT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 smtClean="0"/>
              <a:t>Mục</a:t>
            </a:r>
            <a:r>
              <a:rPr lang="en-US" sz="3200" dirty="0" smtClean="0"/>
              <a:t> </a:t>
            </a:r>
            <a:r>
              <a:rPr lang="en-US" sz="3200" dirty="0" err="1" smtClean="0"/>
              <a:t>đích</a:t>
            </a:r>
            <a:endParaRPr lang="en-US" sz="3200" dirty="0" smtClean="0"/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vi-VN" dirty="0"/>
              <a:t>Thiết kế giao diện người dùng thân thiện và dễ sử </a:t>
            </a:r>
            <a:r>
              <a:rPr lang="vi-VN" dirty="0" smtClean="0"/>
              <a:t>dụng</a:t>
            </a:r>
            <a:r>
              <a:rPr lang="en-US" dirty="0" smtClean="0"/>
              <a:t>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vi-VN" dirty="0"/>
              <a:t>Đảm bảo giao diện đáp ứng, tương thích với các màn hình khác nhau và thiết bị di </a:t>
            </a:r>
            <a:r>
              <a:rPr lang="vi-VN" dirty="0" smtClean="0"/>
              <a:t>động</a:t>
            </a:r>
            <a:r>
              <a:rPr lang="en-US" dirty="0" smtClean="0"/>
              <a:t>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vi-VN" dirty="0"/>
              <a:t>Áp dụng các biện pháp bảo mật như mã hóa thông tin người dùng và quản trị viên, xác thực và ủy quyền truy </a:t>
            </a:r>
            <a:r>
              <a:rPr lang="vi-VN" dirty="0" smtClean="0"/>
              <a:t>cập</a:t>
            </a:r>
            <a:r>
              <a:rPr lang="en-US" dirty="0" smtClean="0"/>
              <a:t>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vi-VN" dirty="0"/>
              <a:t>Đảm bảo ứng dụng hoạt động mượt mà và đáp ứng nhanh chóng, bất kể số lượng người dùng và lượng dữ </a:t>
            </a:r>
            <a:r>
              <a:rPr lang="vi-VN" dirty="0" smtClean="0"/>
              <a:t>liệu</a:t>
            </a:r>
            <a:r>
              <a:rPr lang="en-US" dirty="0" smtClean="0"/>
              <a:t>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vi-VN" dirty="0"/>
              <a:t>Thực hiện cơ chế ghi nhật ký và quản lý lỗi để giám sát và theo dõi hoạt động của hệ thống</a:t>
            </a:r>
            <a:endParaRPr lang="en-US" dirty="0"/>
          </a:p>
        </p:txBody>
      </p:sp>
      <p:sp>
        <p:nvSpPr>
          <p:cNvPr id="6" name="Left Arrow 5">
            <a:hlinkClick r:id="rId2" action="ppaction://hlinksldjump"/>
          </p:cNvPr>
          <p:cNvSpPr/>
          <p:nvPr/>
        </p:nvSpPr>
        <p:spPr>
          <a:xfrm>
            <a:off x="10719581" y="5712551"/>
            <a:ext cx="908826" cy="450166"/>
          </a:xfrm>
          <a:prstGeom prst="lef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42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7915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SYSTEM REQUIREMENT</a:t>
            </a:r>
            <a:br>
              <a:rPr lang="en-US" b="1" dirty="0" smtClean="0"/>
            </a:br>
            <a:r>
              <a:rPr lang="en-US" sz="2800" b="1" dirty="0" smtClean="0"/>
              <a:t>USER STORY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2691384" y="2200656"/>
            <a:ext cx="1402080" cy="4754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7160" y="4492752"/>
            <a:ext cx="1402080" cy="4754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74520" y="4492752"/>
            <a:ext cx="1402080" cy="4754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quyền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691384" y="5327904"/>
            <a:ext cx="1402080" cy="4754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519928" y="4492752"/>
            <a:ext cx="1402080" cy="4754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97224" y="4492752"/>
            <a:ext cx="1402080" cy="61569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lang="en-US" dirty="0"/>
          </a:p>
        </p:txBody>
      </p:sp>
      <p:cxnSp>
        <p:nvCxnSpPr>
          <p:cNvPr id="15" name="Elbow Connector 14"/>
          <p:cNvCxnSpPr>
            <a:stCxn id="9" idx="0"/>
            <a:endCxn id="8" idx="2"/>
          </p:cNvCxnSpPr>
          <p:nvPr/>
        </p:nvCxnSpPr>
        <p:spPr>
          <a:xfrm rot="5400000" flipH="1" flipV="1">
            <a:off x="1207008" y="2307336"/>
            <a:ext cx="1816608" cy="2554224"/>
          </a:xfrm>
          <a:prstGeom prst="bentConnector3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0" idx="0"/>
            <a:endCxn id="8" idx="2"/>
          </p:cNvCxnSpPr>
          <p:nvPr/>
        </p:nvCxnSpPr>
        <p:spPr>
          <a:xfrm rot="5400000" flipH="1" flipV="1">
            <a:off x="2075688" y="3176016"/>
            <a:ext cx="1816608" cy="816864"/>
          </a:xfrm>
          <a:prstGeom prst="bentConnector3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3" idx="0"/>
            <a:endCxn id="8" idx="2"/>
          </p:cNvCxnSpPr>
          <p:nvPr/>
        </p:nvCxnSpPr>
        <p:spPr>
          <a:xfrm rot="16200000" flipV="1">
            <a:off x="2987040" y="3081528"/>
            <a:ext cx="1816608" cy="1005840"/>
          </a:xfrm>
          <a:prstGeom prst="bentConnector3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2" idx="0"/>
            <a:endCxn id="8" idx="2"/>
          </p:cNvCxnSpPr>
          <p:nvPr/>
        </p:nvCxnSpPr>
        <p:spPr>
          <a:xfrm rot="16200000" flipV="1">
            <a:off x="3898392" y="2170176"/>
            <a:ext cx="1816608" cy="2828544"/>
          </a:xfrm>
          <a:prstGeom prst="bentConnector3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1" idx="0"/>
            <a:endCxn id="8" idx="2"/>
          </p:cNvCxnSpPr>
          <p:nvPr/>
        </p:nvCxnSpPr>
        <p:spPr>
          <a:xfrm flipV="1">
            <a:off x="3392424" y="2676144"/>
            <a:ext cx="0" cy="26517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802624" y="2200655"/>
            <a:ext cx="1402080" cy="4754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278624" y="4495800"/>
            <a:ext cx="1402080" cy="4754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802624" y="4492752"/>
            <a:ext cx="1402080" cy="4754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326624" y="4492752"/>
            <a:ext cx="1402080" cy="4754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endParaRPr lang="en-US" dirty="0"/>
          </a:p>
        </p:txBody>
      </p:sp>
      <p:cxnSp>
        <p:nvCxnSpPr>
          <p:cNvPr id="39" name="Elbow Connector 38"/>
          <p:cNvCxnSpPr>
            <a:stCxn id="34" idx="2"/>
            <a:endCxn id="35" idx="0"/>
          </p:cNvCxnSpPr>
          <p:nvPr/>
        </p:nvCxnSpPr>
        <p:spPr>
          <a:xfrm rot="5400000">
            <a:off x="7831836" y="2823971"/>
            <a:ext cx="1819657" cy="1524000"/>
          </a:xfrm>
          <a:prstGeom prst="bentConnector3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4" idx="2"/>
            <a:endCxn id="36" idx="0"/>
          </p:cNvCxnSpPr>
          <p:nvPr/>
        </p:nvCxnSpPr>
        <p:spPr>
          <a:xfrm>
            <a:off x="9503664" y="2676143"/>
            <a:ext cx="0" cy="181660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4" idx="2"/>
            <a:endCxn id="37" idx="0"/>
          </p:cNvCxnSpPr>
          <p:nvPr/>
        </p:nvCxnSpPr>
        <p:spPr>
          <a:xfrm rot="16200000" flipH="1">
            <a:off x="9357360" y="2822447"/>
            <a:ext cx="1816609" cy="1524000"/>
          </a:xfrm>
          <a:prstGeom prst="bentConnector3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Left Arrow 46">
            <a:hlinkClick r:id="rId2" action="ppaction://hlinksldjump"/>
          </p:cNvPr>
          <p:cNvSpPr/>
          <p:nvPr/>
        </p:nvSpPr>
        <p:spPr>
          <a:xfrm>
            <a:off x="10719581" y="5712551"/>
            <a:ext cx="908826" cy="450166"/>
          </a:xfrm>
          <a:prstGeom prst="lef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0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SYSTEM OVERVIEW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 smtClean="0"/>
              <a:t>Đăng</a:t>
            </a:r>
            <a:r>
              <a:rPr lang="en-US" sz="3200" dirty="0" smtClean="0"/>
              <a:t> </a:t>
            </a:r>
            <a:r>
              <a:rPr lang="en-US" sz="3200" dirty="0" err="1" smtClean="0"/>
              <a:t>nhập</a:t>
            </a:r>
            <a:r>
              <a:rPr lang="en-US" sz="3200" dirty="0" smtClean="0"/>
              <a:t> (</a:t>
            </a:r>
            <a:r>
              <a:rPr lang="en-US" sz="3200" dirty="0" err="1" smtClean="0"/>
              <a:t>phân</a:t>
            </a:r>
            <a:r>
              <a:rPr lang="en-US" sz="3200" dirty="0" smtClean="0"/>
              <a:t> </a:t>
            </a:r>
            <a:r>
              <a:rPr lang="en-US" sz="3200" dirty="0" err="1" smtClean="0"/>
              <a:t>quyền</a:t>
            </a:r>
            <a:r>
              <a:rPr lang="en-US" sz="3200" dirty="0" smtClean="0"/>
              <a:t>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438655" y="2481041"/>
            <a:ext cx="9119617" cy="3830859"/>
            <a:chOff x="938093" y="610720"/>
            <a:chExt cx="10315814" cy="56365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93FA20E-443C-464D-A6FD-FF571E3D4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1390" y="705970"/>
              <a:ext cx="1171739" cy="1028844"/>
            </a:xfrm>
            <a:prstGeom prst="rect">
              <a:avLst/>
            </a:prstGeom>
          </p:spPr>
        </p:pic>
        <p:sp>
          <p:nvSpPr>
            <p:cNvPr id="5" name="Bevel 4"/>
            <p:cNvSpPr/>
            <p:nvPr/>
          </p:nvSpPr>
          <p:spPr>
            <a:xfrm>
              <a:off x="938093" y="3322541"/>
              <a:ext cx="1139798" cy="616324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Trang</a:t>
              </a:r>
              <a:r>
                <a:rPr lang="en-US" sz="1100" baseline="0"/>
                <a:t> đăng nhập</a:t>
              </a:r>
              <a:endParaRPr lang="en-US" sz="1100"/>
            </a:p>
          </p:txBody>
        </p:sp>
        <p:sp>
          <p:nvSpPr>
            <p:cNvPr id="6" name="Oval 5"/>
            <p:cNvSpPr/>
            <p:nvPr/>
          </p:nvSpPr>
          <p:spPr>
            <a:xfrm>
              <a:off x="8114662" y="2269192"/>
              <a:ext cx="1204633" cy="67235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vào</a:t>
              </a:r>
              <a:r>
                <a:rPr lang="en-US" sz="1100" baseline="0"/>
                <a:t> hệ thống</a:t>
              </a:r>
              <a:endParaRPr lang="en-US" sz="1100"/>
            </a:p>
          </p:txBody>
        </p:sp>
        <p:sp>
          <p:nvSpPr>
            <p:cNvPr id="7" name="Oval 6"/>
            <p:cNvSpPr/>
            <p:nvPr/>
          </p:nvSpPr>
          <p:spPr>
            <a:xfrm>
              <a:off x="8125868" y="3669927"/>
              <a:ext cx="1126191" cy="8180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Kiểm</a:t>
              </a:r>
              <a:r>
                <a:rPr lang="en-US" sz="1100" baseline="0"/>
                <a:t> tra quyền hạn</a:t>
              </a:r>
              <a:endParaRPr lang="en-US" sz="1100"/>
            </a:p>
          </p:txBody>
        </p:sp>
        <p:sp>
          <p:nvSpPr>
            <p:cNvPr id="8" name="Bevel 7"/>
            <p:cNvSpPr/>
            <p:nvPr/>
          </p:nvSpPr>
          <p:spPr>
            <a:xfrm>
              <a:off x="10114109" y="5608543"/>
              <a:ext cx="1139798" cy="616324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Trang hệ</a:t>
              </a:r>
              <a:r>
                <a:rPr lang="en-US" sz="1100" baseline="0"/>
                <a:t> thống (admin)</a:t>
              </a:r>
              <a:endParaRPr lang="en-US" sz="1100"/>
            </a:p>
          </p:txBody>
        </p:sp>
        <p:sp>
          <p:nvSpPr>
            <p:cNvPr id="9" name="Bevel 8"/>
            <p:cNvSpPr/>
            <p:nvPr/>
          </p:nvSpPr>
          <p:spPr>
            <a:xfrm>
              <a:off x="5792642" y="5619747"/>
              <a:ext cx="1271868" cy="627532"/>
            </a:xfrm>
            <a:prstGeom prst="beve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100"/>
                <a:t>Trang hệ</a:t>
              </a:r>
              <a:r>
                <a:rPr lang="en-US" sz="1100" baseline="0"/>
                <a:t> thống (người dùng)</a:t>
              </a:r>
              <a:endParaRPr lang="en-US" sz="1100"/>
            </a:p>
          </p:txBody>
        </p:sp>
        <p:cxnSp>
          <p:nvCxnSpPr>
            <p:cNvPr id="10" name="Straight Arrow Connector 9"/>
            <p:cNvCxnSpPr>
              <a:endCxn id="4" idx="1"/>
            </p:cNvCxnSpPr>
            <p:nvPr/>
          </p:nvCxnSpPr>
          <p:spPr>
            <a:xfrm flipV="1">
              <a:off x="1856176" y="1220392"/>
              <a:ext cx="3075214" cy="22030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574"/>
            <p:cNvSpPr txBox="1"/>
            <p:nvPr/>
          </p:nvSpPr>
          <p:spPr>
            <a:xfrm rot="1596378">
              <a:off x="6112812" y="1787339"/>
              <a:ext cx="1878588" cy="52667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/>
                <a:t>kiểm</a:t>
              </a:r>
              <a:r>
                <a:rPr lang="en-US" sz="1100" baseline="0"/>
                <a:t> tra tài khoản mật khẩu trong cơ sở dữ liệuđăng nhập</a:t>
              </a:r>
              <a:endParaRPr lang="en-US" sz="110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8951" y="913279"/>
              <a:ext cx="480973" cy="647700"/>
            </a:xfrm>
            <a:prstGeom prst="rect">
              <a:avLst/>
            </a:prstGeom>
          </p:spPr>
        </p:pic>
        <p:sp>
          <p:nvSpPr>
            <p:cNvPr id="13" name="TextBox 576"/>
            <p:cNvSpPr txBox="1"/>
            <p:nvPr/>
          </p:nvSpPr>
          <p:spPr>
            <a:xfrm>
              <a:off x="9285676" y="610720"/>
              <a:ext cx="797218" cy="21291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/>
                <a:t>database</a:t>
              </a:r>
            </a:p>
          </p:txBody>
        </p:sp>
        <p:sp>
          <p:nvSpPr>
            <p:cNvPr id="14" name="TextBox 577"/>
            <p:cNvSpPr txBox="1"/>
            <p:nvPr/>
          </p:nvSpPr>
          <p:spPr>
            <a:xfrm rot="19612282">
              <a:off x="2487685" y="1882451"/>
              <a:ext cx="1822557" cy="53446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aseline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yêu cầu đăng nhập(tài khỏa, mật khẩu)</a:t>
              </a:r>
              <a:endParaRPr lang="en-US">
                <a:effectLst/>
              </a:endParaRPr>
            </a:p>
            <a:p>
              <a:endParaRPr lang="en-US" sz="1100"/>
            </a:p>
          </p:txBody>
        </p:sp>
        <p:sp>
          <p:nvSpPr>
            <p:cNvPr id="15" name="TextBox 583"/>
            <p:cNvSpPr txBox="1"/>
            <p:nvPr/>
          </p:nvSpPr>
          <p:spPr>
            <a:xfrm>
              <a:off x="6598666" y="677956"/>
              <a:ext cx="2265988" cy="44823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/>
                <a:t>lấy</a:t>
              </a:r>
              <a:r>
                <a:rPr lang="en-US" sz="1100" baseline="0"/>
                <a:t> danh sách tài khoản mật khẩu trong cơ sở dữ liệu</a:t>
              </a:r>
              <a:endParaRPr lang="en-US" sz="1100"/>
            </a:p>
          </p:txBody>
        </p:sp>
        <p:cxnSp>
          <p:nvCxnSpPr>
            <p:cNvPr id="16" name="Straight Arrow Connector 15"/>
            <p:cNvCxnSpPr>
              <a:stCxn id="4" idx="3"/>
              <a:endCxn id="12" idx="1"/>
            </p:cNvCxnSpPr>
            <p:nvPr/>
          </p:nvCxnSpPr>
          <p:spPr>
            <a:xfrm>
              <a:off x="6103129" y="1220392"/>
              <a:ext cx="3325822" cy="1673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4" idx="3"/>
            </p:cNvCxnSpPr>
            <p:nvPr/>
          </p:nvCxnSpPr>
          <p:spPr>
            <a:xfrm>
              <a:off x="6103129" y="1220392"/>
              <a:ext cx="2219188" cy="11169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2"/>
              <a:endCxn id="5" idx="1"/>
            </p:cNvCxnSpPr>
            <p:nvPr/>
          </p:nvCxnSpPr>
          <p:spPr>
            <a:xfrm flipH="1">
              <a:off x="2000851" y="2605368"/>
              <a:ext cx="6113811" cy="1025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594"/>
            <p:cNvSpPr txBox="1"/>
            <p:nvPr/>
          </p:nvSpPr>
          <p:spPr>
            <a:xfrm rot="21032162">
              <a:off x="3714752" y="2795869"/>
              <a:ext cx="2541333" cy="25773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/>
                <a:t>Đăng</a:t>
              </a:r>
              <a:r>
                <a:rPr lang="en-US" sz="1100" baseline="0"/>
                <a:t> nhập thất bại</a:t>
              </a:r>
              <a:endParaRPr lang="en-US" sz="1100"/>
            </a:p>
          </p:txBody>
        </p:sp>
        <p:cxnSp>
          <p:nvCxnSpPr>
            <p:cNvPr id="20" name="Straight Arrow Connector 19"/>
            <p:cNvCxnSpPr>
              <a:stCxn id="6" idx="4"/>
            </p:cNvCxnSpPr>
            <p:nvPr/>
          </p:nvCxnSpPr>
          <p:spPr>
            <a:xfrm>
              <a:off x="8715778" y="2941544"/>
              <a:ext cx="16808" cy="7395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597"/>
            <p:cNvSpPr txBox="1"/>
            <p:nvPr/>
          </p:nvSpPr>
          <p:spPr>
            <a:xfrm>
              <a:off x="8351101" y="3072500"/>
              <a:ext cx="1532489" cy="29486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/>
                <a:t>Đăng</a:t>
              </a:r>
              <a:r>
                <a:rPr lang="en-US" sz="1100" baseline="0"/>
                <a:t> nhập thành công</a:t>
              </a:r>
              <a:endParaRPr lang="en-US" sz="1100"/>
            </a:p>
          </p:txBody>
        </p:sp>
        <p:cxnSp>
          <p:nvCxnSpPr>
            <p:cNvPr id="22" name="Straight Arrow Connector 21"/>
            <p:cNvCxnSpPr>
              <a:stCxn id="7" idx="3"/>
              <a:endCxn id="9" idx="0"/>
            </p:cNvCxnSpPr>
            <p:nvPr/>
          </p:nvCxnSpPr>
          <p:spPr>
            <a:xfrm flipH="1">
              <a:off x="7064510" y="4368158"/>
              <a:ext cx="1226345" cy="1565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602"/>
            <p:cNvSpPr txBox="1"/>
            <p:nvPr/>
          </p:nvSpPr>
          <p:spPr>
            <a:xfrm rot="3326415">
              <a:off x="8938208" y="4844229"/>
              <a:ext cx="1551699" cy="29246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tài</a:t>
              </a:r>
              <a:r>
                <a:rPr lang="en-US" sz="1100" baseline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 khoản của Admin</a:t>
              </a:r>
              <a:endParaRPr lang="en-US">
                <a:effectLst/>
              </a:endParaRPr>
            </a:p>
          </p:txBody>
        </p:sp>
        <p:cxnSp>
          <p:nvCxnSpPr>
            <p:cNvPr id="24" name="Straight Arrow Connector 23"/>
            <p:cNvCxnSpPr>
              <a:stCxn id="7" idx="5"/>
              <a:endCxn id="8" idx="4"/>
            </p:cNvCxnSpPr>
            <p:nvPr/>
          </p:nvCxnSpPr>
          <p:spPr>
            <a:xfrm>
              <a:off x="9087072" y="4368158"/>
              <a:ext cx="1027037" cy="1548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608"/>
            <p:cNvSpPr txBox="1"/>
            <p:nvPr/>
          </p:nvSpPr>
          <p:spPr>
            <a:xfrm rot="18679509">
              <a:off x="6714641" y="4644923"/>
              <a:ext cx="1697376" cy="47816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tài</a:t>
              </a:r>
              <a:r>
                <a:rPr lang="en-US" sz="1100" baseline="0">
                  <a:solidFill>
                    <a:schemeClr val="dk1"/>
                  </a:solidFill>
                  <a:effectLst/>
                  <a:latin typeface="+mn-lt"/>
                  <a:ea typeface="+mn-ea"/>
                  <a:cs typeface="+mn-cs"/>
                </a:rPr>
                <a:t> khoản của người dùng thường</a:t>
              </a:r>
              <a:endParaRPr lang="en-US">
                <a:effectLst/>
              </a:endParaRPr>
            </a:p>
          </p:txBody>
        </p:sp>
      </p:grpSp>
      <p:sp>
        <p:nvSpPr>
          <p:cNvPr id="27" name="Left Arrow 26">
            <a:hlinkClick r:id="rId4" action="ppaction://hlinksldjump"/>
          </p:cNvPr>
          <p:cNvSpPr/>
          <p:nvPr/>
        </p:nvSpPr>
        <p:spPr>
          <a:xfrm>
            <a:off x="10719581" y="5712551"/>
            <a:ext cx="908826" cy="450166"/>
          </a:xfrm>
          <a:prstGeom prst="lef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08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SYSTEM OVERVIEW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 smtClean="0"/>
              <a:t>Quản</a:t>
            </a:r>
            <a:r>
              <a:rPr lang="en-US" sz="3200" dirty="0" smtClean="0"/>
              <a:t> </a:t>
            </a:r>
            <a:r>
              <a:rPr lang="en-US" sz="3200" dirty="0" err="1" smtClean="0"/>
              <a:t>lý</a:t>
            </a:r>
            <a:r>
              <a:rPr lang="en-US" sz="3200" dirty="0" smtClean="0"/>
              <a:t> </a:t>
            </a:r>
            <a:r>
              <a:rPr lang="en-US" sz="3200" dirty="0" err="1" smtClean="0"/>
              <a:t>người</a:t>
            </a:r>
            <a:r>
              <a:rPr lang="en-US" sz="3200" dirty="0" smtClean="0"/>
              <a:t> </a:t>
            </a:r>
            <a:r>
              <a:rPr lang="en-US" sz="3200" dirty="0" err="1" smtClean="0"/>
              <a:t>dùng</a:t>
            </a:r>
            <a:r>
              <a:rPr lang="en-US" sz="3200" dirty="0" smtClean="0"/>
              <a:t>	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93FA20E-443C-464D-A6FD-FF571E3D4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814" y="3539145"/>
            <a:ext cx="1205032" cy="104534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649126" y="4893806"/>
            <a:ext cx="831021" cy="42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/>
              <a:t>Admin</a:t>
            </a:r>
          </a:p>
        </p:txBody>
      </p:sp>
      <p:cxnSp>
        <p:nvCxnSpPr>
          <p:cNvPr id="29" name="Straight Arrow Connector 28"/>
          <p:cNvCxnSpPr>
            <a:stCxn id="28" idx="0"/>
            <a:endCxn id="27" idx="1"/>
          </p:cNvCxnSpPr>
          <p:nvPr/>
        </p:nvCxnSpPr>
        <p:spPr>
          <a:xfrm flipV="1">
            <a:off x="2065583" y="4063470"/>
            <a:ext cx="1965231" cy="830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 rot="20233678">
            <a:off x="2036426" y="3746553"/>
            <a:ext cx="1302617" cy="81019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/>
              <a:t>Thêm</a:t>
            </a:r>
            <a:r>
              <a:rPr lang="en-US" sz="1100" baseline="0"/>
              <a:t> người dùng</a:t>
            </a:r>
          </a:p>
          <a:p>
            <a:pPr algn="l"/>
            <a:r>
              <a:rPr lang="en-US" sz="1100" baseline="0"/>
              <a:t>Sửa người dùng</a:t>
            </a:r>
          </a:p>
          <a:p>
            <a:pPr algn="l"/>
            <a:r>
              <a:rPr lang="en-US" sz="1100" baseline="0"/>
              <a:t>Xóa người dùng</a:t>
            </a:r>
            <a:endParaRPr lang="en-US" sz="1100"/>
          </a:p>
        </p:txBody>
      </p:sp>
      <p:sp>
        <p:nvSpPr>
          <p:cNvPr id="31" name="Rounded Rectangle 30"/>
          <p:cNvSpPr/>
          <p:nvPr/>
        </p:nvSpPr>
        <p:spPr>
          <a:xfrm>
            <a:off x="6182076" y="4517092"/>
            <a:ext cx="1589546" cy="60278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/>
              <a:t>Excute</a:t>
            </a:r>
            <a:r>
              <a:rPr lang="en-US" sz="1100" baseline="0"/>
              <a:t> truy vấn thực hiện thêm, sửa, xóa</a:t>
            </a:r>
            <a:endParaRPr lang="en-US" sz="1100"/>
          </a:p>
        </p:txBody>
      </p:sp>
      <p:cxnSp>
        <p:nvCxnSpPr>
          <p:cNvPr id="32" name="Straight Arrow Connector 31"/>
          <p:cNvCxnSpPr>
            <a:stCxn id="27" idx="3"/>
          </p:cNvCxnSpPr>
          <p:nvPr/>
        </p:nvCxnSpPr>
        <p:spPr>
          <a:xfrm>
            <a:off x="5235846" y="4063470"/>
            <a:ext cx="1687131" cy="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8865984" y="3879316"/>
            <a:ext cx="1116057" cy="60278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/>
              <a:t>Dữ</a:t>
            </a:r>
            <a:r>
              <a:rPr lang="en-US" sz="1100" baseline="0"/>
              <a:t> liệu người dùng mới</a:t>
            </a:r>
            <a:endParaRPr lang="en-US" sz="110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602" y="3773378"/>
            <a:ext cx="495300" cy="676455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stCxn id="34" idx="3"/>
          </p:cNvCxnSpPr>
          <p:nvPr/>
        </p:nvCxnSpPr>
        <p:spPr>
          <a:xfrm>
            <a:off x="7465902" y="4111606"/>
            <a:ext cx="1369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eft Arrow 35">
            <a:hlinkClick r:id="rId4" action="ppaction://hlinksldjump"/>
          </p:cNvPr>
          <p:cNvSpPr/>
          <p:nvPr/>
        </p:nvSpPr>
        <p:spPr>
          <a:xfrm>
            <a:off x="10719581" y="5712551"/>
            <a:ext cx="908826" cy="450166"/>
          </a:xfrm>
          <a:prstGeom prst="leftArrow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80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767</Words>
  <Application>Microsoft Office PowerPoint</Application>
  <PresentationFormat>Widescreen</PresentationFormat>
  <Paragraphs>109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游ゴシック</vt:lpstr>
      <vt:lpstr>Arial</vt:lpstr>
      <vt:lpstr>Calibri</vt:lpstr>
      <vt:lpstr>Calibri Light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GENERAL</vt:lpstr>
      <vt:lpstr>SYSTEM REQUIREMENT</vt:lpstr>
      <vt:lpstr>SYSTEM REQUIREMENT USER STORY</vt:lpstr>
      <vt:lpstr>SYSTEM OVERVIEW</vt:lpstr>
      <vt:lpstr>SYSTEM OVERVIEW</vt:lpstr>
      <vt:lpstr>SYSTEM OVERVIEW</vt:lpstr>
      <vt:lpstr>SYSTEM OVERVIEW</vt:lpstr>
      <vt:lpstr>FUNCTIONS</vt:lpstr>
      <vt:lpstr>FLOWS</vt:lpstr>
      <vt:lpstr>UI (USER INTERFACE)</vt:lpstr>
      <vt:lpstr>UI (USER INTERFACE)</vt:lpstr>
      <vt:lpstr>UI (USER INTERFACE)</vt:lpstr>
      <vt:lpstr>UI (USER INTERFACE)</vt:lpstr>
      <vt:lpstr>UI (USER INTERFACE)</vt:lpstr>
      <vt:lpstr>UI (USER INTERFACE)</vt:lpstr>
      <vt:lpstr>UI (USER INTERFACE)</vt:lpstr>
      <vt:lpstr>UI (USER INTERFACE)</vt:lpstr>
      <vt:lpstr>UI (USER INTERFACE)</vt:lpstr>
      <vt:lpstr>DB DESIGN Procedure phân quyền</vt:lpstr>
      <vt:lpstr>DB DESIGN Sơ đồ ERD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Vũ Đức Hưng(Vu Duc Hung)</dc:creator>
  <cp:lastModifiedBy>Nguyễn Tuấn Đạt(Nguyen Tuan Dat)</cp:lastModifiedBy>
  <cp:revision>23</cp:revision>
  <dcterms:created xsi:type="dcterms:W3CDTF">2023-07-05T05:47:51Z</dcterms:created>
  <dcterms:modified xsi:type="dcterms:W3CDTF">2023-07-24T07:41:46Z</dcterms:modified>
</cp:coreProperties>
</file>